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9"/>
  </p:notesMasterIdLst>
  <p:handoutMasterIdLst>
    <p:handoutMasterId r:id="rId20"/>
  </p:handoutMasterIdLst>
  <p:sldIdLst>
    <p:sldId id="281" r:id="rId5"/>
    <p:sldId id="258" r:id="rId6"/>
    <p:sldId id="291" r:id="rId7"/>
    <p:sldId id="292" r:id="rId8"/>
    <p:sldId id="284" r:id="rId9"/>
    <p:sldId id="293" r:id="rId10"/>
    <p:sldId id="259" r:id="rId11"/>
    <p:sldId id="285" r:id="rId12"/>
    <p:sldId id="286" r:id="rId13"/>
    <p:sldId id="290" r:id="rId14"/>
    <p:sldId id="289" r:id="rId15"/>
    <p:sldId id="294" r:id="rId16"/>
    <p:sldId id="295" r:id="rId17"/>
    <p:sldId id="296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BDBED569-4797-4DF1-A0F4-6AAB3CD982D8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208" autoAdjust="0"/>
    <p:restoredTop sz="94648" autoAdjust="0"/>
  </p:normalViewPr>
  <p:slideViewPr>
    <p:cSldViewPr snapToGrid="0">
      <p:cViewPr varScale="1">
        <p:scale>
          <a:sx n="67" d="100"/>
          <a:sy n="67" d="100"/>
        </p:scale>
        <p:origin x="762" y="66"/>
      </p:cViewPr>
      <p:guideLst/>
    </p:cSldViewPr>
  </p:slideViewPr>
  <p:outlineViewPr>
    <p:cViewPr>
      <p:scale>
        <a:sx n="33" d="100"/>
        <a:sy n="33" d="100"/>
      </p:scale>
      <p:origin x="0" y="-705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rpreet kaur" userId="d89a7d47e2bd740e" providerId="LiveId" clId="{6C1AF22B-5C4B-462F-A85F-39751811F0A3}"/>
    <pc:docChg chg="undo custSel addSld delSld modSld sldOrd">
      <pc:chgData name="gurpreet kaur" userId="d89a7d47e2bd740e" providerId="LiveId" clId="{6C1AF22B-5C4B-462F-A85F-39751811F0A3}" dt="2025-05-07T21:35:59.553" v="2440" actId="14100"/>
      <pc:docMkLst>
        <pc:docMk/>
      </pc:docMkLst>
      <pc:sldChg chg="addSp delSp modSp mod ord">
        <pc:chgData name="gurpreet kaur" userId="d89a7d47e2bd740e" providerId="LiveId" clId="{6C1AF22B-5C4B-462F-A85F-39751811F0A3}" dt="2025-05-07T21:35:59.553" v="2440" actId="14100"/>
        <pc:sldMkLst>
          <pc:docMk/>
          <pc:sldMk cId="1290560623" sldId="258"/>
        </pc:sldMkLst>
        <pc:spChg chg="mod">
          <ac:chgData name="gurpreet kaur" userId="d89a7d47e2bd740e" providerId="LiveId" clId="{6C1AF22B-5C4B-462F-A85F-39751811F0A3}" dt="2025-05-07T21:35:59.553" v="2440" actId="14100"/>
          <ac:spMkLst>
            <pc:docMk/>
            <pc:sldMk cId="1290560623" sldId="258"/>
            <ac:spMk id="4" creationId="{2CC6C5F0-EDFB-3E80-40C5-F4D4D08ACF3B}"/>
          </ac:spMkLst>
        </pc:spChg>
      </pc:sldChg>
      <pc:sldChg chg="modSp mod">
        <pc:chgData name="gurpreet kaur" userId="d89a7d47e2bd740e" providerId="LiveId" clId="{6C1AF22B-5C4B-462F-A85F-39751811F0A3}" dt="2025-05-06T06:12:25.685" v="1578" actId="1076"/>
        <pc:sldMkLst>
          <pc:docMk/>
          <pc:sldMk cId="1541646267" sldId="259"/>
        </pc:sldMkLst>
        <pc:spChg chg="mod">
          <ac:chgData name="gurpreet kaur" userId="d89a7d47e2bd740e" providerId="LiveId" clId="{6C1AF22B-5C4B-462F-A85F-39751811F0A3}" dt="2025-05-06T06:12:04.737" v="1575" actId="14100"/>
          <ac:spMkLst>
            <pc:docMk/>
            <pc:sldMk cId="1541646267" sldId="259"/>
            <ac:spMk id="2" creationId="{D1320E77-B703-6F88-10F1-3B3ACF460737}"/>
          </ac:spMkLst>
        </pc:spChg>
        <pc:spChg chg="mod">
          <ac:chgData name="gurpreet kaur" userId="d89a7d47e2bd740e" providerId="LiveId" clId="{6C1AF22B-5C4B-462F-A85F-39751811F0A3}" dt="2025-05-06T06:12:19.884" v="1577" actId="1076"/>
          <ac:spMkLst>
            <pc:docMk/>
            <pc:sldMk cId="1541646267" sldId="259"/>
            <ac:spMk id="23" creationId="{5A0B006B-36CD-F067-EF6B-FB1DCF621859}"/>
          </ac:spMkLst>
        </pc:spChg>
        <pc:spChg chg="mod">
          <ac:chgData name="gurpreet kaur" userId="d89a7d47e2bd740e" providerId="LiveId" clId="{6C1AF22B-5C4B-462F-A85F-39751811F0A3}" dt="2025-05-06T06:12:25.685" v="1578" actId="1076"/>
          <ac:spMkLst>
            <pc:docMk/>
            <pc:sldMk cId="1541646267" sldId="259"/>
            <ac:spMk id="24" creationId="{D78D8CBD-5B15-F719-6B5C-AA7430521279}"/>
          </ac:spMkLst>
        </pc:spChg>
        <pc:picChg chg="mod">
          <ac:chgData name="gurpreet kaur" userId="d89a7d47e2bd740e" providerId="LiveId" clId="{6C1AF22B-5C4B-462F-A85F-39751811F0A3}" dt="2025-05-06T06:12:08.692" v="1576" actId="1076"/>
          <ac:picMkLst>
            <pc:docMk/>
            <pc:sldMk cId="1541646267" sldId="259"/>
            <ac:picMk id="20" creationId="{BD0D568A-8338-0293-91EA-1BF88F3A498B}"/>
          </ac:picMkLst>
        </pc:picChg>
      </pc:sldChg>
      <pc:sldChg chg="del">
        <pc:chgData name="gurpreet kaur" userId="d89a7d47e2bd740e" providerId="LiveId" clId="{6C1AF22B-5C4B-462F-A85F-39751811F0A3}" dt="2025-05-05T06:02:32.929" v="1127" actId="47"/>
        <pc:sldMkLst>
          <pc:docMk/>
          <pc:sldMk cId="2005836033" sldId="260"/>
        </pc:sldMkLst>
      </pc:sldChg>
      <pc:sldChg chg="del">
        <pc:chgData name="gurpreet kaur" userId="d89a7d47e2bd740e" providerId="LiveId" clId="{6C1AF22B-5C4B-462F-A85F-39751811F0A3}" dt="2025-05-03T02:41:44.282" v="369" actId="47"/>
        <pc:sldMkLst>
          <pc:docMk/>
          <pc:sldMk cId="1571737019" sldId="268"/>
        </pc:sldMkLst>
      </pc:sldChg>
      <pc:sldChg chg="del">
        <pc:chgData name="gurpreet kaur" userId="d89a7d47e2bd740e" providerId="LiveId" clId="{6C1AF22B-5C4B-462F-A85F-39751811F0A3}" dt="2025-05-03T02:41:49.167" v="373" actId="47"/>
        <pc:sldMkLst>
          <pc:docMk/>
          <pc:sldMk cId="2978156469" sldId="269"/>
        </pc:sldMkLst>
      </pc:sldChg>
      <pc:sldChg chg="addSp delSp modSp del mod ord">
        <pc:chgData name="gurpreet kaur" userId="d89a7d47e2bd740e" providerId="LiveId" clId="{6C1AF22B-5C4B-462F-A85F-39751811F0A3}" dt="2025-05-06T06:11:32.557" v="1570" actId="47"/>
        <pc:sldMkLst>
          <pc:docMk/>
          <pc:sldMk cId="1218139717" sldId="272"/>
        </pc:sldMkLst>
        <pc:picChg chg="add mod modCrop">
          <ac:chgData name="gurpreet kaur" userId="d89a7d47e2bd740e" providerId="LiveId" clId="{6C1AF22B-5C4B-462F-A85F-39751811F0A3}" dt="2025-05-06T06:10:56.418" v="1565" actId="1076"/>
          <ac:picMkLst>
            <pc:docMk/>
            <pc:sldMk cId="1218139717" sldId="272"/>
            <ac:picMk id="8" creationId="{1B7A9027-699C-1EB2-B548-C1894AB098AE}"/>
          </ac:picMkLst>
        </pc:picChg>
      </pc:sldChg>
      <pc:sldChg chg="del">
        <pc:chgData name="gurpreet kaur" userId="d89a7d47e2bd740e" providerId="LiveId" clId="{6C1AF22B-5C4B-462F-A85F-39751811F0A3}" dt="2025-05-03T02:41:54.316" v="376" actId="47"/>
        <pc:sldMkLst>
          <pc:docMk/>
          <pc:sldMk cId="1189339300" sldId="273"/>
        </pc:sldMkLst>
      </pc:sldChg>
      <pc:sldChg chg="del">
        <pc:chgData name="gurpreet kaur" userId="d89a7d47e2bd740e" providerId="LiveId" clId="{6C1AF22B-5C4B-462F-A85F-39751811F0A3}" dt="2025-05-03T02:41:51.274" v="375" actId="47"/>
        <pc:sldMkLst>
          <pc:docMk/>
          <pc:sldMk cId="3642798038" sldId="274"/>
        </pc:sldMkLst>
      </pc:sldChg>
      <pc:sldChg chg="del">
        <pc:chgData name="gurpreet kaur" userId="d89a7d47e2bd740e" providerId="LiveId" clId="{6C1AF22B-5C4B-462F-A85F-39751811F0A3}" dt="2025-05-03T02:41:47.276" v="371" actId="47"/>
        <pc:sldMkLst>
          <pc:docMk/>
          <pc:sldMk cId="963102810" sldId="276"/>
        </pc:sldMkLst>
      </pc:sldChg>
      <pc:sldChg chg="del">
        <pc:chgData name="gurpreet kaur" userId="d89a7d47e2bd740e" providerId="LiveId" clId="{6C1AF22B-5C4B-462F-A85F-39751811F0A3}" dt="2025-05-03T02:41:45.693" v="370" actId="47"/>
        <pc:sldMkLst>
          <pc:docMk/>
          <pc:sldMk cId="1199308925" sldId="277"/>
        </pc:sldMkLst>
      </pc:sldChg>
      <pc:sldChg chg="del">
        <pc:chgData name="gurpreet kaur" userId="d89a7d47e2bd740e" providerId="LiveId" clId="{6C1AF22B-5C4B-462F-A85F-39751811F0A3}" dt="2025-05-03T02:41:48.333" v="372" actId="47"/>
        <pc:sldMkLst>
          <pc:docMk/>
          <pc:sldMk cId="4192829402" sldId="279"/>
        </pc:sldMkLst>
      </pc:sldChg>
      <pc:sldChg chg="del">
        <pc:chgData name="gurpreet kaur" userId="d89a7d47e2bd740e" providerId="LiveId" clId="{6C1AF22B-5C4B-462F-A85F-39751811F0A3}" dt="2025-05-03T02:41:49.958" v="374" actId="47"/>
        <pc:sldMkLst>
          <pc:docMk/>
          <pc:sldMk cId="3081865603" sldId="280"/>
        </pc:sldMkLst>
      </pc:sldChg>
      <pc:sldChg chg="modSp mod">
        <pc:chgData name="gurpreet kaur" userId="d89a7d47e2bd740e" providerId="LiveId" clId="{6C1AF22B-5C4B-462F-A85F-39751811F0A3}" dt="2025-05-06T05:14:15.803" v="1351" actId="20577"/>
        <pc:sldMkLst>
          <pc:docMk/>
          <pc:sldMk cId="3597027037" sldId="281"/>
        </pc:sldMkLst>
        <pc:spChg chg="mod">
          <ac:chgData name="gurpreet kaur" userId="d89a7d47e2bd740e" providerId="LiveId" clId="{6C1AF22B-5C4B-462F-A85F-39751811F0A3}" dt="2025-05-06T05:14:15.803" v="1351" actId="20577"/>
          <ac:spMkLst>
            <pc:docMk/>
            <pc:sldMk cId="3597027037" sldId="281"/>
            <ac:spMk id="6" creationId="{C193C04B-6761-04E9-9F25-E406E4FD7200}"/>
          </ac:spMkLst>
        </pc:spChg>
      </pc:sldChg>
      <pc:sldChg chg="del">
        <pc:chgData name="gurpreet kaur" userId="d89a7d47e2bd740e" providerId="LiveId" clId="{6C1AF22B-5C4B-462F-A85F-39751811F0A3}" dt="2025-05-03T01:45:32.952" v="263" actId="47"/>
        <pc:sldMkLst>
          <pc:docMk/>
          <pc:sldMk cId="2006937463" sldId="282"/>
        </pc:sldMkLst>
      </pc:sldChg>
      <pc:sldChg chg="addSp modSp mod">
        <pc:chgData name="gurpreet kaur" userId="d89a7d47e2bd740e" providerId="LiveId" clId="{6C1AF22B-5C4B-462F-A85F-39751811F0A3}" dt="2025-05-03T01:52:04.425" v="330" actId="1076"/>
        <pc:sldMkLst>
          <pc:docMk/>
          <pc:sldMk cId="2391116743" sldId="284"/>
        </pc:sldMkLst>
        <pc:spChg chg="add mod">
          <ac:chgData name="gurpreet kaur" userId="d89a7d47e2bd740e" providerId="LiveId" clId="{6C1AF22B-5C4B-462F-A85F-39751811F0A3}" dt="2025-05-03T01:51:55.654" v="329" actId="255"/>
          <ac:spMkLst>
            <pc:docMk/>
            <pc:sldMk cId="2391116743" sldId="284"/>
            <ac:spMk id="2" creationId="{A4EEB85B-615A-7C58-F7E4-3FB86D8A8102}"/>
          </ac:spMkLst>
        </pc:spChg>
        <pc:spChg chg="add mod">
          <ac:chgData name="gurpreet kaur" userId="d89a7d47e2bd740e" providerId="LiveId" clId="{6C1AF22B-5C4B-462F-A85F-39751811F0A3}" dt="2025-05-03T01:52:04.425" v="330" actId="1076"/>
          <ac:spMkLst>
            <pc:docMk/>
            <pc:sldMk cId="2391116743" sldId="284"/>
            <ac:spMk id="3" creationId="{B373F791-CA39-AE38-8C0F-E04F43E9059B}"/>
          </ac:spMkLst>
        </pc:spChg>
        <pc:graphicFrameChg chg="mod">
          <ac:chgData name="gurpreet kaur" userId="d89a7d47e2bd740e" providerId="LiveId" clId="{6C1AF22B-5C4B-462F-A85F-39751811F0A3}" dt="2025-05-03T01:46:41.682" v="268" actId="1076"/>
          <ac:graphicFrameMkLst>
            <pc:docMk/>
            <pc:sldMk cId="2391116743" sldId="284"/>
            <ac:graphicFrameMk id="19" creationId="{84BC4DFA-A8A4-B8DF-2EBC-242015F8C975}"/>
          </ac:graphicFrameMkLst>
        </pc:graphicFrameChg>
        <pc:picChg chg="mod">
          <ac:chgData name="gurpreet kaur" userId="d89a7d47e2bd740e" providerId="LiveId" clId="{6C1AF22B-5C4B-462F-A85F-39751811F0A3}" dt="2025-05-03T01:46:47.685" v="269" actId="1076"/>
          <ac:picMkLst>
            <pc:docMk/>
            <pc:sldMk cId="2391116743" sldId="284"/>
            <ac:picMk id="6" creationId="{BA4473E6-38C8-F77A-D5CE-F9BEAB536B03}"/>
          </ac:picMkLst>
        </pc:picChg>
      </pc:sldChg>
      <pc:sldChg chg="modSp mod">
        <pc:chgData name="gurpreet kaur" userId="d89a7d47e2bd740e" providerId="LiveId" clId="{6C1AF22B-5C4B-462F-A85F-39751811F0A3}" dt="2025-05-06T06:36:28.499" v="1796" actId="1076"/>
        <pc:sldMkLst>
          <pc:docMk/>
          <pc:sldMk cId="2264358625" sldId="285"/>
        </pc:sldMkLst>
        <pc:spChg chg="mod">
          <ac:chgData name="gurpreet kaur" userId="d89a7d47e2bd740e" providerId="LiveId" clId="{6C1AF22B-5C4B-462F-A85F-39751811F0A3}" dt="2025-05-06T06:36:12.730" v="1793" actId="14100"/>
          <ac:spMkLst>
            <pc:docMk/>
            <pc:sldMk cId="2264358625" sldId="285"/>
            <ac:spMk id="2" creationId="{352F9AE4-1C32-4440-DD99-91AB7BD88D19}"/>
          </ac:spMkLst>
        </pc:spChg>
        <pc:spChg chg="mod">
          <ac:chgData name="gurpreet kaur" userId="d89a7d47e2bd740e" providerId="LiveId" clId="{6C1AF22B-5C4B-462F-A85F-39751811F0A3}" dt="2025-05-06T06:36:22.473" v="1795" actId="1076"/>
          <ac:spMkLst>
            <pc:docMk/>
            <pc:sldMk cId="2264358625" sldId="285"/>
            <ac:spMk id="7" creationId="{519B11E2-8912-C505-E14F-3E15694A6CCB}"/>
          </ac:spMkLst>
        </pc:spChg>
        <pc:spChg chg="mod">
          <ac:chgData name="gurpreet kaur" userId="d89a7d47e2bd740e" providerId="LiveId" clId="{6C1AF22B-5C4B-462F-A85F-39751811F0A3}" dt="2025-05-06T06:36:28.499" v="1796" actId="1076"/>
          <ac:spMkLst>
            <pc:docMk/>
            <pc:sldMk cId="2264358625" sldId="285"/>
            <ac:spMk id="8" creationId="{1FA7E0EA-877E-F7D7-2703-28D85B1D8845}"/>
          </ac:spMkLst>
        </pc:spChg>
        <pc:picChg chg="mod">
          <ac:chgData name="gurpreet kaur" userId="d89a7d47e2bd740e" providerId="LiveId" clId="{6C1AF22B-5C4B-462F-A85F-39751811F0A3}" dt="2025-05-06T06:36:17.089" v="1794" actId="1076"/>
          <ac:picMkLst>
            <pc:docMk/>
            <pc:sldMk cId="2264358625" sldId="285"/>
            <ac:picMk id="6" creationId="{6C73328B-12AF-F3DD-6A44-BFD60E3CFFD8}"/>
          </ac:picMkLst>
        </pc:picChg>
      </pc:sldChg>
      <pc:sldChg chg="modSp add del mod">
        <pc:chgData name="gurpreet kaur" userId="d89a7d47e2bd740e" providerId="LiveId" clId="{6C1AF22B-5C4B-462F-A85F-39751811F0A3}" dt="2025-05-06T06:36:52.123" v="1800" actId="1076"/>
        <pc:sldMkLst>
          <pc:docMk/>
          <pc:sldMk cId="2011850676" sldId="286"/>
        </pc:sldMkLst>
        <pc:spChg chg="mod">
          <ac:chgData name="gurpreet kaur" userId="d89a7d47e2bd740e" providerId="LiveId" clId="{6C1AF22B-5C4B-462F-A85F-39751811F0A3}" dt="2025-05-06T06:36:39.231" v="1797" actId="14100"/>
          <ac:spMkLst>
            <pc:docMk/>
            <pc:sldMk cId="2011850676" sldId="286"/>
            <ac:spMk id="2" creationId="{05E9180F-DB59-4E2B-B0D3-1EDD1A80D1F3}"/>
          </ac:spMkLst>
        </pc:spChg>
        <pc:spChg chg="mod">
          <ac:chgData name="gurpreet kaur" userId="d89a7d47e2bd740e" providerId="LiveId" clId="{6C1AF22B-5C4B-462F-A85F-39751811F0A3}" dt="2025-05-06T06:36:46.934" v="1799" actId="1076"/>
          <ac:spMkLst>
            <pc:docMk/>
            <pc:sldMk cId="2011850676" sldId="286"/>
            <ac:spMk id="8" creationId="{9BE22886-572B-4837-B9AD-8E673F3A9F1A}"/>
          </ac:spMkLst>
        </pc:spChg>
        <pc:spChg chg="mod">
          <ac:chgData name="gurpreet kaur" userId="d89a7d47e2bd740e" providerId="LiveId" clId="{6C1AF22B-5C4B-462F-A85F-39751811F0A3}" dt="2025-05-06T06:36:52.123" v="1800" actId="1076"/>
          <ac:spMkLst>
            <pc:docMk/>
            <pc:sldMk cId="2011850676" sldId="286"/>
            <ac:spMk id="9" creationId="{83CAB6E8-21D1-5940-8939-5789BEE7FE6D}"/>
          </ac:spMkLst>
        </pc:spChg>
        <pc:picChg chg="mod">
          <ac:chgData name="gurpreet kaur" userId="d89a7d47e2bd740e" providerId="LiveId" clId="{6C1AF22B-5C4B-462F-A85F-39751811F0A3}" dt="2025-05-06T06:36:42.815" v="1798" actId="1076"/>
          <ac:picMkLst>
            <pc:docMk/>
            <pc:sldMk cId="2011850676" sldId="286"/>
            <ac:picMk id="6" creationId="{E7E8B3A9-3F08-8F6D-16B0-32B7926732F4}"/>
          </ac:picMkLst>
        </pc:picChg>
      </pc:sldChg>
      <pc:sldChg chg="addSp delSp modSp new del mod">
        <pc:chgData name="gurpreet kaur" userId="d89a7d47e2bd740e" providerId="LiveId" clId="{6C1AF22B-5C4B-462F-A85F-39751811F0A3}" dt="2025-05-06T06:11:43.151" v="1573" actId="47"/>
        <pc:sldMkLst>
          <pc:docMk/>
          <pc:sldMk cId="1510711839" sldId="287"/>
        </pc:sldMkLst>
      </pc:sldChg>
      <pc:sldChg chg="new del">
        <pc:chgData name="gurpreet kaur" userId="d89a7d47e2bd740e" providerId="LiveId" clId="{6C1AF22B-5C4B-462F-A85F-39751811F0A3}" dt="2025-05-05T05:37:34.189" v="1126" actId="47"/>
        <pc:sldMkLst>
          <pc:docMk/>
          <pc:sldMk cId="684729871" sldId="288"/>
        </pc:sldMkLst>
      </pc:sldChg>
      <pc:sldChg chg="addSp delSp modSp new mod">
        <pc:chgData name="gurpreet kaur" userId="d89a7d47e2bd740e" providerId="LiveId" clId="{6C1AF22B-5C4B-462F-A85F-39751811F0A3}" dt="2025-05-06T07:31:29.778" v="2286" actId="20577"/>
        <pc:sldMkLst>
          <pc:docMk/>
          <pc:sldMk cId="3307722446" sldId="289"/>
        </pc:sldMkLst>
        <pc:spChg chg="del">
          <ac:chgData name="gurpreet kaur" userId="d89a7d47e2bd740e" providerId="LiveId" clId="{6C1AF22B-5C4B-462F-A85F-39751811F0A3}" dt="2025-05-06T07:30:05.336" v="2269" actId="478"/>
          <ac:spMkLst>
            <pc:docMk/>
            <pc:sldMk cId="3307722446" sldId="289"/>
            <ac:spMk id="2" creationId="{4DE075A0-2A0F-B2F1-CDCD-B8D342CFAF2E}"/>
          </ac:spMkLst>
        </pc:spChg>
        <pc:spChg chg="add mod">
          <ac:chgData name="gurpreet kaur" userId="d89a7d47e2bd740e" providerId="LiveId" clId="{6C1AF22B-5C4B-462F-A85F-39751811F0A3}" dt="2025-05-06T07:31:29.778" v="2286" actId="20577"/>
          <ac:spMkLst>
            <pc:docMk/>
            <pc:sldMk cId="3307722446" sldId="289"/>
            <ac:spMk id="5" creationId="{6C27A0A6-BAFD-84A4-3150-D6611D21268B}"/>
          </ac:spMkLst>
        </pc:spChg>
        <pc:spChg chg="add mod">
          <ac:chgData name="gurpreet kaur" userId="d89a7d47e2bd740e" providerId="LiveId" clId="{6C1AF22B-5C4B-462F-A85F-39751811F0A3}" dt="2025-05-06T07:31:15.711" v="2282" actId="1076"/>
          <ac:spMkLst>
            <pc:docMk/>
            <pc:sldMk cId="3307722446" sldId="289"/>
            <ac:spMk id="7" creationId="{2127D951-AB41-6D83-110A-68121804A717}"/>
          </ac:spMkLst>
        </pc:spChg>
      </pc:sldChg>
      <pc:sldChg chg="new del">
        <pc:chgData name="gurpreet kaur" userId="d89a7d47e2bd740e" providerId="LiveId" clId="{6C1AF22B-5C4B-462F-A85F-39751811F0A3}" dt="2025-05-05T05:37:21.363" v="1124" actId="47"/>
        <pc:sldMkLst>
          <pc:docMk/>
          <pc:sldMk cId="1835826547" sldId="290"/>
        </pc:sldMkLst>
      </pc:sldChg>
      <pc:sldChg chg="addSp delSp modSp new mod">
        <pc:chgData name="gurpreet kaur" userId="d89a7d47e2bd740e" providerId="LiveId" clId="{6C1AF22B-5C4B-462F-A85F-39751811F0A3}" dt="2025-05-06T07:25:33.505" v="2268" actId="20577"/>
        <pc:sldMkLst>
          <pc:docMk/>
          <pc:sldMk cId="3438543237" sldId="290"/>
        </pc:sldMkLst>
        <pc:spChg chg="del">
          <ac:chgData name="gurpreet kaur" userId="d89a7d47e2bd740e" providerId="LiveId" clId="{6C1AF22B-5C4B-462F-A85F-39751811F0A3}" dt="2025-05-06T06:37:32.305" v="1801" actId="478"/>
          <ac:spMkLst>
            <pc:docMk/>
            <pc:sldMk cId="3438543237" sldId="290"/>
            <ac:spMk id="2" creationId="{2FF67C0B-EBEB-8A34-29A2-1DFCC4314D92}"/>
          </ac:spMkLst>
        </pc:spChg>
        <pc:spChg chg="del">
          <ac:chgData name="gurpreet kaur" userId="d89a7d47e2bd740e" providerId="LiveId" clId="{6C1AF22B-5C4B-462F-A85F-39751811F0A3}" dt="2025-05-06T06:37:34.901" v="1802" actId="478"/>
          <ac:spMkLst>
            <pc:docMk/>
            <pc:sldMk cId="3438543237" sldId="290"/>
            <ac:spMk id="3" creationId="{0A725762-A431-B94D-46F9-1A9656FEB3B3}"/>
          </ac:spMkLst>
        </pc:spChg>
        <pc:spChg chg="add mod">
          <ac:chgData name="gurpreet kaur" userId="d89a7d47e2bd740e" providerId="LiveId" clId="{6C1AF22B-5C4B-462F-A85F-39751811F0A3}" dt="2025-05-06T07:25:33.505" v="2268" actId="20577"/>
          <ac:spMkLst>
            <pc:docMk/>
            <pc:sldMk cId="3438543237" sldId="290"/>
            <ac:spMk id="6" creationId="{634269CA-5D2F-7EE5-48C0-4DA0D1337129}"/>
          </ac:spMkLst>
        </pc:spChg>
        <pc:spChg chg="add mod">
          <ac:chgData name="gurpreet kaur" userId="d89a7d47e2bd740e" providerId="LiveId" clId="{6C1AF22B-5C4B-462F-A85F-39751811F0A3}" dt="2025-05-06T07:19:42.416" v="2175" actId="1076"/>
          <ac:spMkLst>
            <pc:docMk/>
            <pc:sldMk cId="3438543237" sldId="290"/>
            <ac:spMk id="8" creationId="{77D854B5-50CD-90E7-2D88-59C1418DFCA6}"/>
          </ac:spMkLst>
        </pc:spChg>
      </pc:sldChg>
      <pc:sldChg chg="addSp delSp modSp new mod">
        <pc:chgData name="gurpreet kaur" userId="d89a7d47e2bd740e" providerId="LiveId" clId="{6C1AF22B-5C4B-462F-A85F-39751811F0A3}" dt="2025-05-06T05:20:54.943" v="1495" actId="20577"/>
        <pc:sldMkLst>
          <pc:docMk/>
          <pc:sldMk cId="3978737192" sldId="291"/>
        </pc:sldMkLst>
        <pc:spChg chg="del mod">
          <ac:chgData name="gurpreet kaur" userId="d89a7d47e2bd740e" providerId="LiveId" clId="{6C1AF22B-5C4B-462F-A85F-39751811F0A3}" dt="2025-05-06T05:18:53.672" v="1414" actId="478"/>
          <ac:spMkLst>
            <pc:docMk/>
            <pc:sldMk cId="3978737192" sldId="291"/>
            <ac:spMk id="2" creationId="{F955B565-CDCD-F5F4-D1C3-2CC42E9AAA1E}"/>
          </ac:spMkLst>
        </pc:spChg>
        <pc:spChg chg="del">
          <ac:chgData name="gurpreet kaur" userId="d89a7d47e2bd740e" providerId="LiveId" clId="{6C1AF22B-5C4B-462F-A85F-39751811F0A3}" dt="2025-05-06T05:19:55.455" v="1434" actId="478"/>
          <ac:spMkLst>
            <pc:docMk/>
            <pc:sldMk cId="3978737192" sldId="291"/>
            <ac:spMk id="3" creationId="{6D01BB7C-2D13-A9DD-00FB-7A1A94D13904}"/>
          </ac:spMkLst>
        </pc:spChg>
        <pc:spChg chg="add mod">
          <ac:chgData name="gurpreet kaur" userId="d89a7d47e2bd740e" providerId="LiveId" clId="{6C1AF22B-5C4B-462F-A85F-39751811F0A3}" dt="2025-05-06T05:20:54.943" v="1495" actId="20577"/>
          <ac:spMkLst>
            <pc:docMk/>
            <pc:sldMk cId="3978737192" sldId="291"/>
            <ac:spMk id="6" creationId="{8A52A9F9-B18B-86FE-8842-58B33567D85E}"/>
          </ac:spMkLst>
        </pc:spChg>
      </pc:sldChg>
      <pc:sldChg chg="addSp delSp modSp new mod">
        <pc:chgData name="gurpreet kaur" userId="d89a7d47e2bd740e" providerId="LiveId" clId="{6C1AF22B-5C4B-462F-A85F-39751811F0A3}" dt="2025-05-06T06:43:47.540" v="1978" actId="20577"/>
        <pc:sldMkLst>
          <pc:docMk/>
          <pc:sldMk cId="2211204736" sldId="292"/>
        </pc:sldMkLst>
        <pc:spChg chg="del">
          <ac:chgData name="gurpreet kaur" userId="d89a7d47e2bd740e" providerId="LiveId" clId="{6C1AF22B-5C4B-462F-A85F-39751811F0A3}" dt="2025-05-06T06:01:51.273" v="1518" actId="478"/>
          <ac:spMkLst>
            <pc:docMk/>
            <pc:sldMk cId="2211204736" sldId="292"/>
            <ac:spMk id="2" creationId="{6137B035-6DB5-7FC0-DE6D-D24926ADB559}"/>
          </ac:spMkLst>
        </pc:spChg>
        <pc:spChg chg="del">
          <ac:chgData name="gurpreet kaur" userId="d89a7d47e2bd740e" providerId="LiveId" clId="{6C1AF22B-5C4B-462F-A85F-39751811F0A3}" dt="2025-05-06T06:01:54.792" v="1519" actId="478"/>
          <ac:spMkLst>
            <pc:docMk/>
            <pc:sldMk cId="2211204736" sldId="292"/>
            <ac:spMk id="3" creationId="{CE96DC1E-2A8C-E17C-5A8E-67D55C3549D9}"/>
          </ac:spMkLst>
        </pc:spChg>
        <pc:spChg chg="add mod">
          <ac:chgData name="gurpreet kaur" userId="d89a7d47e2bd740e" providerId="LiveId" clId="{6C1AF22B-5C4B-462F-A85F-39751811F0A3}" dt="2025-05-06T06:43:47.540" v="1978" actId="20577"/>
          <ac:spMkLst>
            <pc:docMk/>
            <pc:sldMk cId="2211204736" sldId="292"/>
            <ac:spMk id="6" creationId="{E874720E-5F9A-EC04-BE38-F2413F59F91E}"/>
          </ac:spMkLst>
        </pc:spChg>
        <pc:spChg chg="add del mod">
          <ac:chgData name="gurpreet kaur" userId="d89a7d47e2bd740e" providerId="LiveId" clId="{6C1AF22B-5C4B-462F-A85F-39751811F0A3}" dt="2025-05-06T06:03:56.015" v="1531" actId="478"/>
          <ac:spMkLst>
            <pc:docMk/>
            <pc:sldMk cId="2211204736" sldId="292"/>
            <ac:spMk id="8" creationId="{4BB50AA8-6A5B-41ED-CD59-C64F642DA91A}"/>
          </ac:spMkLst>
        </pc:spChg>
        <pc:spChg chg="add mod">
          <ac:chgData name="gurpreet kaur" userId="d89a7d47e2bd740e" providerId="LiveId" clId="{6C1AF22B-5C4B-462F-A85F-39751811F0A3}" dt="2025-05-06T06:04:51.173" v="1536" actId="207"/>
          <ac:spMkLst>
            <pc:docMk/>
            <pc:sldMk cId="2211204736" sldId="292"/>
            <ac:spMk id="10" creationId="{3FF6ABCB-58D7-5A4A-3A9E-9E4BF804F568}"/>
          </ac:spMkLst>
        </pc:spChg>
      </pc:sldChg>
      <pc:sldChg chg="addSp delSp modSp new mod">
        <pc:chgData name="gurpreet kaur" userId="d89a7d47e2bd740e" providerId="LiveId" clId="{6C1AF22B-5C4B-462F-A85F-39751811F0A3}" dt="2025-05-06T06:35:30.667" v="1792" actId="20577"/>
        <pc:sldMkLst>
          <pc:docMk/>
          <pc:sldMk cId="1896045901" sldId="293"/>
        </pc:sldMkLst>
        <pc:spChg chg="del">
          <ac:chgData name="gurpreet kaur" userId="d89a7d47e2bd740e" providerId="LiveId" clId="{6C1AF22B-5C4B-462F-A85F-39751811F0A3}" dt="2025-05-06T06:07:35.994" v="1542" actId="478"/>
          <ac:spMkLst>
            <pc:docMk/>
            <pc:sldMk cId="1896045901" sldId="293"/>
            <ac:spMk id="2" creationId="{E45744FF-0743-B105-B6E1-679EC0A0727E}"/>
          </ac:spMkLst>
        </pc:spChg>
        <pc:spChg chg="del">
          <ac:chgData name="gurpreet kaur" userId="d89a7d47e2bd740e" providerId="LiveId" clId="{6C1AF22B-5C4B-462F-A85F-39751811F0A3}" dt="2025-05-06T06:07:32.663" v="1541" actId="478"/>
          <ac:spMkLst>
            <pc:docMk/>
            <pc:sldMk cId="1896045901" sldId="293"/>
            <ac:spMk id="3" creationId="{31333217-58CA-16C7-7DB2-B0113646368C}"/>
          </ac:spMkLst>
        </pc:spChg>
        <pc:spChg chg="add mod">
          <ac:chgData name="gurpreet kaur" userId="d89a7d47e2bd740e" providerId="LiveId" clId="{6C1AF22B-5C4B-462F-A85F-39751811F0A3}" dt="2025-05-06T06:35:30.667" v="1792" actId="20577"/>
          <ac:spMkLst>
            <pc:docMk/>
            <pc:sldMk cId="1896045901" sldId="293"/>
            <ac:spMk id="6" creationId="{2331DE19-A50D-F965-2C7C-B7B75FFD8537}"/>
          </ac:spMkLst>
        </pc:spChg>
        <pc:spChg chg="add mod">
          <ac:chgData name="gurpreet kaur" userId="d89a7d47e2bd740e" providerId="LiveId" clId="{6C1AF22B-5C4B-462F-A85F-39751811F0A3}" dt="2025-05-06T06:09:02.627" v="1554" actId="1076"/>
          <ac:spMkLst>
            <pc:docMk/>
            <pc:sldMk cId="1896045901" sldId="293"/>
            <ac:spMk id="8" creationId="{5182B41D-8FFA-4D2E-9965-1DA187F43649}"/>
          </ac:spMkLst>
        </pc:spChg>
      </pc:sldChg>
      <pc:sldChg chg="addSp delSp modSp new del mod">
        <pc:chgData name="gurpreet kaur" userId="d89a7d47e2bd740e" providerId="LiveId" clId="{6C1AF22B-5C4B-462F-A85F-39751811F0A3}" dt="2025-05-06T06:11:47.886" v="1574" actId="47"/>
        <pc:sldMkLst>
          <pc:docMk/>
          <pc:sldMk cId="2165963935" sldId="294"/>
        </pc:sldMkLst>
        <pc:picChg chg="add del mod">
          <ac:chgData name="gurpreet kaur" userId="d89a7d47e2bd740e" providerId="LiveId" clId="{6C1AF22B-5C4B-462F-A85F-39751811F0A3}" dt="2025-05-06T06:11:28.421" v="1569" actId="478"/>
          <ac:picMkLst>
            <pc:docMk/>
            <pc:sldMk cId="2165963935" sldId="294"/>
            <ac:picMk id="5" creationId="{4CDBF89C-8DDB-C863-3DF6-F18120818073}"/>
          </ac:picMkLst>
        </pc:picChg>
      </pc:sldChg>
      <pc:sldChg chg="addSp delSp modSp new mod">
        <pc:chgData name="gurpreet kaur" userId="d89a7d47e2bd740e" providerId="LiveId" clId="{6C1AF22B-5C4B-462F-A85F-39751811F0A3}" dt="2025-05-06T07:32:46.770" v="2310" actId="14100"/>
        <pc:sldMkLst>
          <pc:docMk/>
          <pc:sldMk cId="2303529507" sldId="294"/>
        </pc:sldMkLst>
        <pc:spChg chg="mod">
          <ac:chgData name="gurpreet kaur" userId="d89a7d47e2bd740e" providerId="LiveId" clId="{6C1AF22B-5C4B-462F-A85F-39751811F0A3}" dt="2025-05-06T07:32:29.011" v="2306" actId="14100"/>
          <ac:spMkLst>
            <pc:docMk/>
            <pc:sldMk cId="2303529507" sldId="294"/>
            <ac:spMk id="2" creationId="{979EBD0B-E804-CCF4-021D-D19A0F9B5C8B}"/>
          </ac:spMkLst>
        </pc:spChg>
        <pc:spChg chg="del">
          <ac:chgData name="gurpreet kaur" userId="d89a7d47e2bd740e" providerId="LiveId" clId="{6C1AF22B-5C4B-462F-A85F-39751811F0A3}" dt="2025-05-06T07:32:18.187" v="2304" actId="931"/>
          <ac:spMkLst>
            <pc:docMk/>
            <pc:sldMk cId="2303529507" sldId="294"/>
            <ac:spMk id="3" creationId="{8D56D9C5-D248-4B3E-B794-3F6E7F435546}"/>
          </ac:spMkLst>
        </pc:spChg>
        <pc:picChg chg="add mod">
          <ac:chgData name="gurpreet kaur" userId="d89a7d47e2bd740e" providerId="LiveId" clId="{6C1AF22B-5C4B-462F-A85F-39751811F0A3}" dt="2025-05-06T07:32:46.770" v="2310" actId="14100"/>
          <ac:picMkLst>
            <pc:docMk/>
            <pc:sldMk cId="2303529507" sldId="294"/>
            <ac:picMk id="6" creationId="{589A71C3-4EA4-B439-CE6A-DE751112CEDA}"/>
          </ac:picMkLst>
        </pc:picChg>
      </pc:sldChg>
      <pc:sldChg chg="addSp delSp modSp new del mod">
        <pc:chgData name="gurpreet kaur" userId="d89a7d47e2bd740e" providerId="LiveId" clId="{6C1AF22B-5C4B-462F-A85F-39751811F0A3}" dt="2025-05-06T06:44:15.275" v="1979" actId="47"/>
        <pc:sldMkLst>
          <pc:docMk/>
          <pc:sldMk cId="3396839470" sldId="294"/>
        </pc:sldMkLst>
        <pc:spChg chg="del">
          <ac:chgData name="gurpreet kaur" userId="d89a7d47e2bd740e" providerId="LiveId" clId="{6C1AF22B-5C4B-462F-A85F-39751811F0A3}" dt="2025-05-06T06:40:59.736" v="1848" actId="478"/>
          <ac:spMkLst>
            <pc:docMk/>
            <pc:sldMk cId="3396839470" sldId="294"/>
            <ac:spMk id="2" creationId="{039ED4FB-8B44-472E-CE69-03ACB4D64A18}"/>
          </ac:spMkLst>
        </pc:spChg>
        <pc:spChg chg="del">
          <ac:chgData name="gurpreet kaur" userId="d89a7d47e2bd740e" providerId="LiveId" clId="{6C1AF22B-5C4B-462F-A85F-39751811F0A3}" dt="2025-05-06T06:41:02.974" v="1849" actId="478"/>
          <ac:spMkLst>
            <pc:docMk/>
            <pc:sldMk cId="3396839470" sldId="294"/>
            <ac:spMk id="3" creationId="{A7C2B2D5-967C-6D48-5EB8-7CC12E727A46}"/>
          </ac:spMkLst>
        </pc:spChg>
        <pc:spChg chg="add mod">
          <ac:chgData name="gurpreet kaur" userId="d89a7d47e2bd740e" providerId="LiveId" clId="{6C1AF22B-5C4B-462F-A85F-39751811F0A3}" dt="2025-05-06T06:42:08" v="1965" actId="1076"/>
          <ac:spMkLst>
            <pc:docMk/>
            <pc:sldMk cId="3396839470" sldId="294"/>
            <ac:spMk id="6" creationId="{E00377A2-5D93-F2AF-EF7F-C91D10C4001D}"/>
          </ac:spMkLst>
        </pc:spChg>
      </pc:sldChg>
      <pc:sldChg chg="addSp delSp modSp new mod">
        <pc:chgData name="gurpreet kaur" userId="d89a7d47e2bd740e" providerId="LiveId" clId="{6C1AF22B-5C4B-462F-A85F-39751811F0A3}" dt="2025-05-07T19:08:02.137" v="2337" actId="1036"/>
        <pc:sldMkLst>
          <pc:docMk/>
          <pc:sldMk cId="1108897845" sldId="295"/>
        </pc:sldMkLst>
        <pc:spChg chg="del">
          <ac:chgData name="gurpreet kaur" userId="d89a7d47e2bd740e" providerId="LiveId" clId="{6C1AF22B-5C4B-462F-A85F-39751811F0A3}" dt="2025-05-06T07:33:46.578" v="2315" actId="478"/>
          <ac:spMkLst>
            <pc:docMk/>
            <pc:sldMk cId="1108897845" sldId="295"/>
            <ac:spMk id="2" creationId="{84FD8726-C91D-A7A2-84CB-F8951700A2A3}"/>
          </ac:spMkLst>
        </pc:spChg>
        <pc:spChg chg="del">
          <ac:chgData name="gurpreet kaur" userId="d89a7d47e2bd740e" providerId="LiveId" clId="{6C1AF22B-5C4B-462F-A85F-39751811F0A3}" dt="2025-05-06T07:33:19.347" v="2312" actId="931"/>
          <ac:spMkLst>
            <pc:docMk/>
            <pc:sldMk cId="1108897845" sldId="295"/>
            <ac:spMk id="3" creationId="{D5BB255B-186F-87F7-B118-06E610F34395}"/>
          </ac:spMkLst>
        </pc:spChg>
        <pc:picChg chg="add mod">
          <ac:chgData name="gurpreet kaur" userId="d89a7d47e2bd740e" providerId="LiveId" clId="{6C1AF22B-5C4B-462F-A85F-39751811F0A3}" dt="2025-05-07T19:08:02.137" v="2337" actId="1036"/>
          <ac:picMkLst>
            <pc:docMk/>
            <pc:sldMk cId="1108897845" sldId="295"/>
            <ac:picMk id="6" creationId="{B987452D-4C0B-D572-76BF-2B6EF9DAEF34}"/>
          </ac:picMkLst>
        </pc:picChg>
      </pc:sldChg>
      <pc:sldChg chg="modSp new mod">
        <pc:chgData name="gurpreet kaur" userId="d89a7d47e2bd740e" providerId="LiveId" clId="{6C1AF22B-5C4B-462F-A85F-39751811F0A3}" dt="2025-05-06T07:35:29.321" v="2334" actId="12"/>
        <pc:sldMkLst>
          <pc:docMk/>
          <pc:sldMk cId="1617724509" sldId="296"/>
        </pc:sldMkLst>
        <pc:spChg chg="mod">
          <ac:chgData name="gurpreet kaur" userId="d89a7d47e2bd740e" providerId="LiveId" clId="{6C1AF22B-5C4B-462F-A85F-39751811F0A3}" dt="2025-05-06T07:34:58.643" v="2330" actId="255"/>
          <ac:spMkLst>
            <pc:docMk/>
            <pc:sldMk cId="1617724509" sldId="296"/>
            <ac:spMk id="2" creationId="{4DB60E26-B77B-E9FF-09AF-30EC34E06B22}"/>
          </ac:spMkLst>
        </pc:spChg>
        <pc:spChg chg="mod">
          <ac:chgData name="gurpreet kaur" userId="d89a7d47e2bd740e" providerId="LiveId" clId="{6C1AF22B-5C4B-462F-A85F-39751811F0A3}" dt="2025-05-06T07:35:29.321" v="2334" actId="12"/>
          <ac:spMkLst>
            <pc:docMk/>
            <pc:sldMk cId="1617724509" sldId="296"/>
            <ac:spMk id="3" creationId="{3CEBDFB5-9A22-B588-4FF2-F0FE737586FD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B08CB39-1251-4451-AFE1-24190637F97A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IN"/>
        </a:p>
      </dgm:t>
    </dgm:pt>
    <dgm:pt modelId="{D26079E9-5E7A-4172-B376-F363D47A2125}">
      <dgm:prSet/>
      <dgm:spPr/>
      <dgm:t>
        <a:bodyPr/>
        <a:lstStyle/>
        <a:p>
          <a:r>
            <a:rPr lang="en-IN" b="1" dirty="0">
              <a:solidFill>
                <a:schemeClr val="bg1"/>
              </a:solidFill>
            </a:rPr>
            <a:t>Cleaning Data</a:t>
          </a:r>
          <a:endParaRPr lang="en-IN" dirty="0">
            <a:solidFill>
              <a:schemeClr val="bg1"/>
            </a:solidFill>
          </a:endParaRPr>
        </a:p>
      </dgm:t>
    </dgm:pt>
    <dgm:pt modelId="{829906E1-B4BE-43AD-BAC3-6CD9E7BBD929}" type="parTrans" cxnId="{820A0109-F985-4917-8163-903D71C0A999}">
      <dgm:prSet/>
      <dgm:spPr/>
      <dgm:t>
        <a:bodyPr/>
        <a:lstStyle/>
        <a:p>
          <a:endParaRPr lang="en-IN"/>
        </a:p>
      </dgm:t>
    </dgm:pt>
    <dgm:pt modelId="{126EF168-FC4B-4F5C-95FB-6BBA8705C45F}" type="sibTrans" cxnId="{820A0109-F985-4917-8163-903D71C0A999}">
      <dgm:prSet/>
      <dgm:spPr/>
      <dgm:t>
        <a:bodyPr/>
        <a:lstStyle/>
        <a:p>
          <a:endParaRPr lang="en-IN"/>
        </a:p>
      </dgm:t>
    </dgm:pt>
    <dgm:pt modelId="{18F7A59E-0512-41E0-BBE4-1501815A5C40}">
      <dgm:prSet/>
      <dgm:spPr/>
      <dgm:t>
        <a:bodyPr/>
        <a:lstStyle/>
        <a:p>
          <a:r>
            <a:rPr lang="en-IN" b="1" dirty="0">
              <a:solidFill>
                <a:schemeClr val="bg1"/>
              </a:solidFill>
            </a:rPr>
            <a:t>Write a File </a:t>
          </a:r>
          <a:r>
            <a:rPr lang="en-IN" b="1" dirty="0" err="1">
              <a:solidFill>
                <a:schemeClr val="bg1"/>
              </a:solidFill>
            </a:rPr>
            <a:t>cleaned_auto_mpg</a:t>
          </a:r>
          <a:endParaRPr lang="en-IN" dirty="0">
            <a:solidFill>
              <a:schemeClr val="bg1"/>
            </a:solidFill>
          </a:endParaRPr>
        </a:p>
      </dgm:t>
    </dgm:pt>
    <dgm:pt modelId="{1E65BAC6-419C-4EC6-AD9B-C64DFD4E9512}" type="parTrans" cxnId="{84F8A535-46FA-4C04-A80B-C6892B9594D4}">
      <dgm:prSet/>
      <dgm:spPr/>
      <dgm:t>
        <a:bodyPr/>
        <a:lstStyle/>
        <a:p>
          <a:endParaRPr lang="en-IN"/>
        </a:p>
      </dgm:t>
    </dgm:pt>
    <dgm:pt modelId="{3C8FE586-E366-41C8-B54B-61C815ABD607}" type="sibTrans" cxnId="{84F8A535-46FA-4C04-A80B-C6892B9594D4}">
      <dgm:prSet/>
      <dgm:spPr/>
      <dgm:t>
        <a:bodyPr/>
        <a:lstStyle/>
        <a:p>
          <a:endParaRPr lang="en-IN"/>
        </a:p>
      </dgm:t>
    </dgm:pt>
    <dgm:pt modelId="{62C415E8-6848-4194-A26A-7317F5465A15}">
      <dgm:prSet/>
      <dgm:spPr/>
      <dgm:t>
        <a:bodyPr/>
        <a:lstStyle/>
        <a:p>
          <a:r>
            <a:rPr lang="en-IN" b="1" dirty="0">
              <a:solidFill>
                <a:schemeClr val="bg1"/>
              </a:solidFill>
            </a:rPr>
            <a:t>Upload This File In Tableau</a:t>
          </a:r>
          <a:endParaRPr lang="en-IN" dirty="0">
            <a:solidFill>
              <a:schemeClr val="bg1"/>
            </a:solidFill>
          </a:endParaRPr>
        </a:p>
      </dgm:t>
    </dgm:pt>
    <dgm:pt modelId="{0B242259-7541-48C7-9940-07FFC612EE37}" type="parTrans" cxnId="{160FB67A-7A84-44FD-B155-B4C2AD8EFC1A}">
      <dgm:prSet/>
      <dgm:spPr/>
      <dgm:t>
        <a:bodyPr/>
        <a:lstStyle/>
        <a:p>
          <a:endParaRPr lang="en-IN"/>
        </a:p>
      </dgm:t>
    </dgm:pt>
    <dgm:pt modelId="{EE54008D-D657-4138-BD08-719E5870D14E}" type="sibTrans" cxnId="{160FB67A-7A84-44FD-B155-B4C2AD8EFC1A}">
      <dgm:prSet/>
      <dgm:spPr/>
      <dgm:t>
        <a:bodyPr/>
        <a:lstStyle/>
        <a:p>
          <a:endParaRPr lang="en-IN"/>
        </a:p>
      </dgm:t>
    </dgm:pt>
    <dgm:pt modelId="{F88C76C8-150A-416D-8368-BB60DDB53096}" type="pres">
      <dgm:prSet presAssocID="{AB08CB39-1251-4451-AFE1-24190637F97A}" presName="Name0" presStyleCnt="0">
        <dgm:presLayoutVars>
          <dgm:dir/>
          <dgm:resizeHandles val="exact"/>
        </dgm:presLayoutVars>
      </dgm:prSet>
      <dgm:spPr/>
    </dgm:pt>
    <dgm:pt modelId="{ED2BB994-EEFE-4874-B4A9-C1AA955037C8}" type="pres">
      <dgm:prSet presAssocID="{AB08CB39-1251-4451-AFE1-24190637F97A}" presName="arrow" presStyleLbl="bgShp" presStyleIdx="0" presStyleCnt="1" custLinFactNeighborX="244" custLinFactNeighborY="1548"/>
      <dgm:spPr>
        <a:solidFill>
          <a:schemeClr val="accent5">
            <a:lumMod val="60000"/>
            <a:lumOff val="40000"/>
          </a:schemeClr>
        </a:solidFill>
        <a:ln>
          <a:solidFill>
            <a:schemeClr val="accent5">
              <a:lumMod val="60000"/>
              <a:lumOff val="40000"/>
            </a:schemeClr>
          </a:solidFill>
        </a:ln>
      </dgm:spPr>
    </dgm:pt>
    <dgm:pt modelId="{8C85BCFB-FD8C-4D4E-85F9-646E58BDA0BD}" type="pres">
      <dgm:prSet presAssocID="{AB08CB39-1251-4451-AFE1-24190637F97A}" presName="points" presStyleCnt="0"/>
      <dgm:spPr/>
    </dgm:pt>
    <dgm:pt modelId="{E01FF472-013A-467C-BA0A-23B42B339645}" type="pres">
      <dgm:prSet presAssocID="{D26079E9-5E7A-4172-B376-F363D47A2125}" presName="compositeA" presStyleCnt="0"/>
      <dgm:spPr/>
    </dgm:pt>
    <dgm:pt modelId="{651D4BB5-3E4F-4F5B-9D63-26A24BDD66C5}" type="pres">
      <dgm:prSet presAssocID="{D26079E9-5E7A-4172-B376-F363D47A2125}" presName="textA" presStyleLbl="revTx" presStyleIdx="0" presStyleCnt="3">
        <dgm:presLayoutVars>
          <dgm:bulletEnabled val="1"/>
        </dgm:presLayoutVars>
      </dgm:prSet>
      <dgm:spPr/>
    </dgm:pt>
    <dgm:pt modelId="{AF18B4E9-80D5-4659-9E19-F2F8755E2582}" type="pres">
      <dgm:prSet presAssocID="{D26079E9-5E7A-4172-B376-F363D47A2125}" presName="circleA" presStyleLbl="node1" presStyleIdx="0" presStyleCnt="3"/>
      <dgm:spPr>
        <a:solidFill>
          <a:schemeClr val="accent5"/>
        </a:solidFill>
      </dgm:spPr>
    </dgm:pt>
    <dgm:pt modelId="{51097147-AC73-45A8-A1DA-633D23C75269}" type="pres">
      <dgm:prSet presAssocID="{D26079E9-5E7A-4172-B376-F363D47A2125}" presName="spaceA" presStyleCnt="0"/>
      <dgm:spPr/>
    </dgm:pt>
    <dgm:pt modelId="{A8A978A1-CF46-453F-B92E-242DB4C58E79}" type="pres">
      <dgm:prSet presAssocID="{126EF168-FC4B-4F5C-95FB-6BBA8705C45F}" presName="space" presStyleCnt="0"/>
      <dgm:spPr/>
    </dgm:pt>
    <dgm:pt modelId="{954EA4AA-821E-44A6-B8DE-AC023ADE0718}" type="pres">
      <dgm:prSet presAssocID="{18F7A59E-0512-41E0-BBE4-1501815A5C40}" presName="compositeB" presStyleCnt="0"/>
      <dgm:spPr/>
    </dgm:pt>
    <dgm:pt modelId="{9987883E-E9EF-4574-A9EC-D89A96EEE167}" type="pres">
      <dgm:prSet presAssocID="{18F7A59E-0512-41E0-BBE4-1501815A5C40}" presName="textB" presStyleLbl="revTx" presStyleIdx="1" presStyleCnt="3">
        <dgm:presLayoutVars>
          <dgm:bulletEnabled val="1"/>
        </dgm:presLayoutVars>
      </dgm:prSet>
      <dgm:spPr/>
    </dgm:pt>
    <dgm:pt modelId="{0D355582-E613-45E4-90F1-8BD4D57E1DC3}" type="pres">
      <dgm:prSet presAssocID="{18F7A59E-0512-41E0-BBE4-1501815A5C40}" presName="circleB" presStyleLbl="node1" presStyleIdx="1" presStyleCnt="3"/>
      <dgm:spPr>
        <a:solidFill>
          <a:schemeClr val="accent5"/>
        </a:solidFill>
      </dgm:spPr>
    </dgm:pt>
    <dgm:pt modelId="{2BCFD46D-27AB-4AA9-997C-C21DCC4FEBA1}" type="pres">
      <dgm:prSet presAssocID="{18F7A59E-0512-41E0-BBE4-1501815A5C40}" presName="spaceB" presStyleCnt="0"/>
      <dgm:spPr/>
    </dgm:pt>
    <dgm:pt modelId="{9D65264F-7DB8-4B3D-BC58-012A0F3F84F7}" type="pres">
      <dgm:prSet presAssocID="{3C8FE586-E366-41C8-B54B-61C815ABD607}" presName="space" presStyleCnt="0"/>
      <dgm:spPr/>
    </dgm:pt>
    <dgm:pt modelId="{6561F805-F8E9-4034-A694-8762FC5EA96F}" type="pres">
      <dgm:prSet presAssocID="{62C415E8-6848-4194-A26A-7317F5465A15}" presName="compositeA" presStyleCnt="0"/>
      <dgm:spPr/>
    </dgm:pt>
    <dgm:pt modelId="{BFC3A613-8BEE-4A66-AB2A-7821ABB96441}" type="pres">
      <dgm:prSet presAssocID="{62C415E8-6848-4194-A26A-7317F5465A15}" presName="textA" presStyleLbl="revTx" presStyleIdx="2" presStyleCnt="3">
        <dgm:presLayoutVars>
          <dgm:bulletEnabled val="1"/>
        </dgm:presLayoutVars>
      </dgm:prSet>
      <dgm:spPr/>
    </dgm:pt>
    <dgm:pt modelId="{2105128B-D3CB-40E2-9254-6CF48E866621}" type="pres">
      <dgm:prSet presAssocID="{62C415E8-6848-4194-A26A-7317F5465A15}" presName="circleA" presStyleLbl="node1" presStyleIdx="2" presStyleCnt="3"/>
      <dgm:spPr>
        <a:solidFill>
          <a:schemeClr val="accent5"/>
        </a:solidFill>
      </dgm:spPr>
    </dgm:pt>
    <dgm:pt modelId="{8C73978E-3C3B-4714-BB97-09A8F354752B}" type="pres">
      <dgm:prSet presAssocID="{62C415E8-6848-4194-A26A-7317F5465A15}" presName="spaceA" presStyleCnt="0"/>
      <dgm:spPr/>
    </dgm:pt>
  </dgm:ptLst>
  <dgm:cxnLst>
    <dgm:cxn modelId="{6612B606-04B2-4367-9207-6B93492D7468}" type="presOf" srcId="{D26079E9-5E7A-4172-B376-F363D47A2125}" destId="{651D4BB5-3E4F-4F5B-9D63-26A24BDD66C5}" srcOrd="0" destOrd="0" presId="urn:microsoft.com/office/officeart/2005/8/layout/hProcess11"/>
    <dgm:cxn modelId="{820A0109-F985-4917-8163-903D71C0A999}" srcId="{AB08CB39-1251-4451-AFE1-24190637F97A}" destId="{D26079E9-5E7A-4172-B376-F363D47A2125}" srcOrd="0" destOrd="0" parTransId="{829906E1-B4BE-43AD-BAC3-6CD9E7BBD929}" sibTransId="{126EF168-FC4B-4F5C-95FB-6BBA8705C45F}"/>
    <dgm:cxn modelId="{81976211-826A-42B7-99C2-12D39F429E27}" type="presOf" srcId="{62C415E8-6848-4194-A26A-7317F5465A15}" destId="{BFC3A613-8BEE-4A66-AB2A-7821ABB96441}" srcOrd="0" destOrd="0" presId="urn:microsoft.com/office/officeart/2005/8/layout/hProcess11"/>
    <dgm:cxn modelId="{42991734-728C-4A9A-951C-3AEFAD0C2501}" type="presOf" srcId="{18F7A59E-0512-41E0-BBE4-1501815A5C40}" destId="{9987883E-E9EF-4574-A9EC-D89A96EEE167}" srcOrd="0" destOrd="0" presId="urn:microsoft.com/office/officeart/2005/8/layout/hProcess11"/>
    <dgm:cxn modelId="{84F8A535-46FA-4C04-A80B-C6892B9594D4}" srcId="{AB08CB39-1251-4451-AFE1-24190637F97A}" destId="{18F7A59E-0512-41E0-BBE4-1501815A5C40}" srcOrd="1" destOrd="0" parTransId="{1E65BAC6-419C-4EC6-AD9B-C64DFD4E9512}" sibTransId="{3C8FE586-E366-41C8-B54B-61C815ABD607}"/>
    <dgm:cxn modelId="{160FB67A-7A84-44FD-B155-B4C2AD8EFC1A}" srcId="{AB08CB39-1251-4451-AFE1-24190637F97A}" destId="{62C415E8-6848-4194-A26A-7317F5465A15}" srcOrd="2" destOrd="0" parTransId="{0B242259-7541-48C7-9940-07FFC612EE37}" sibTransId="{EE54008D-D657-4138-BD08-719E5870D14E}"/>
    <dgm:cxn modelId="{D137F480-D6DE-4BA3-8245-A9C2A5EFC72E}" type="presOf" srcId="{AB08CB39-1251-4451-AFE1-24190637F97A}" destId="{F88C76C8-150A-416D-8368-BB60DDB53096}" srcOrd="0" destOrd="0" presId="urn:microsoft.com/office/officeart/2005/8/layout/hProcess11"/>
    <dgm:cxn modelId="{F547156E-A427-490E-8191-4B0AB2ACC5E4}" type="presParOf" srcId="{F88C76C8-150A-416D-8368-BB60DDB53096}" destId="{ED2BB994-EEFE-4874-B4A9-C1AA955037C8}" srcOrd="0" destOrd="0" presId="urn:microsoft.com/office/officeart/2005/8/layout/hProcess11"/>
    <dgm:cxn modelId="{6A288E41-D26D-41D3-944A-E0868E653522}" type="presParOf" srcId="{F88C76C8-150A-416D-8368-BB60DDB53096}" destId="{8C85BCFB-FD8C-4D4E-85F9-646E58BDA0BD}" srcOrd="1" destOrd="0" presId="urn:microsoft.com/office/officeart/2005/8/layout/hProcess11"/>
    <dgm:cxn modelId="{53E4C3E6-D3B4-473F-BD79-E244D8627C04}" type="presParOf" srcId="{8C85BCFB-FD8C-4D4E-85F9-646E58BDA0BD}" destId="{E01FF472-013A-467C-BA0A-23B42B339645}" srcOrd="0" destOrd="0" presId="urn:microsoft.com/office/officeart/2005/8/layout/hProcess11"/>
    <dgm:cxn modelId="{1C9671AE-5AF1-4CC0-B679-96465300DFD9}" type="presParOf" srcId="{E01FF472-013A-467C-BA0A-23B42B339645}" destId="{651D4BB5-3E4F-4F5B-9D63-26A24BDD66C5}" srcOrd="0" destOrd="0" presId="urn:microsoft.com/office/officeart/2005/8/layout/hProcess11"/>
    <dgm:cxn modelId="{F62D82E2-4C86-4AA9-A7C3-7BDA0267D33E}" type="presParOf" srcId="{E01FF472-013A-467C-BA0A-23B42B339645}" destId="{AF18B4E9-80D5-4659-9E19-F2F8755E2582}" srcOrd="1" destOrd="0" presId="urn:microsoft.com/office/officeart/2005/8/layout/hProcess11"/>
    <dgm:cxn modelId="{B24D9839-F71D-48A0-B028-17EF79231356}" type="presParOf" srcId="{E01FF472-013A-467C-BA0A-23B42B339645}" destId="{51097147-AC73-45A8-A1DA-633D23C75269}" srcOrd="2" destOrd="0" presId="urn:microsoft.com/office/officeart/2005/8/layout/hProcess11"/>
    <dgm:cxn modelId="{B5B4B0A8-5DFB-48EF-8395-7CE0D8D30423}" type="presParOf" srcId="{8C85BCFB-FD8C-4D4E-85F9-646E58BDA0BD}" destId="{A8A978A1-CF46-453F-B92E-242DB4C58E79}" srcOrd="1" destOrd="0" presId="urn:microsoft.com/office/officeart/2005/8/layout/hProcess11"/>
    <dgm:cxn modelId="{EE361BB9-1A3E-46E1-A037-888A493BE7AB}" type="presParOf" srcId="{8C85BCFB-FD8C-4D4E-85F9-646E58BDA0BD}" destId="{954EA4AA-821E-44A6-B8DE-AC023ADE0718}" srcOrd="2" destOrd="0" presId="urn:microsoft.com/office/officeart/2005/8/layout/hProcess11"/>
    <dgm:cxn modelId="{445ECB65-88C3-4C8C-9C11-A9076E9DA3EA}" type="presParOf" srcId="{954EA4AA-821E-44A6-B8DE-AC023ADE0718}" destId="{9987883E-E9EF-4574-A9EC-D89A96EEE167}" srcOrd="0" destOrd="0" presId="urn:microsoft.com/office/officeart/2005/8/layout/hProcess11"/>
    <dgm:cxn modelId="{04508494-30FC-4B55-9803-66B7D611B282}" type="presParOf" srcId="{954EA4AA-821E-44A6-B8DE-AC023ADE0718}" destId="{0D355582-E613-45E4-90F1-8BD4D57E1DC3}" srcOrd="1" destOrd="0" presId="urn:microsoft.com/office/officeart/2005/8/layout/hProcess11"/>
    <dgm:cxn modelId="{6D9ECF92-BAA1-4FA0-8BD2-11EE9ABF8A3B}" type="presParOf" srcId="{954EA4AA-821E-44A6-B8DE-AC023ADE0718}" destId="{2BCFD46D-27AB-4AA9-997C-C21DCC4FEBA1}" srcOrd="2" destOrd="0" presId="urn:microsoft.com/office/officeart/2005/8/layout/hProcess11"/>
    <dgm:cxn modelId="{73967E3D-A652-4B68-A066-950D5C1EA496}" type="presParOf" srcId="{8C85BCFB-FD8C-4D4E-85F9-646E58BDA0BD}" destId="{9D65264F-7DB8-4B3D-BC58-012A0F3F84F7}" srcOrd="3" destOrd="0" presId="urn:microsoft.com/office/officeart/2005/8/layout/hProcess11"/>
    <dgm:cxn modelId="{608E7B19-06C8-41EB-8221-753881D4B9F7}" type="presParOf" srcId="{8C85BCFB-FD8C-4D4E-85F9-646E58BDA0BD}" destId="{6561F805-F8E9-4034-A694-8762FC5EA96F}" srcOrd="4" destOrd="0" presId="urn:microsoft.com/office/officeart/2005/8/layout/hProcess11"/>
    <dgm:cxn modelId="{6F8CB4B9-D5F1-4C01-82BE-3E6496420E61}" type="presParOf" srcId="{6561F805-F8E9-4034-A694-8762FC5EA96F}" destId="{BFC3A613-8BEE-4A66-AB2A-7821ABB96441}" srcOrd="0" destOrd="0" presId="urn:microsoft.com/office/officeart/2005/8/layout/hProcess11"/>
    <dgm:cxn modelId="{C01BD4C0-DDA4-43BD-8124-51B89CC8795B}" type="presParOf" srcId="{6561F805-F8E9-4034-A694-8762FC5EA96F}" destId="{2105128B-D3CB-40E2-9254-6CF48E866621}" srcOrd="1" destOrd="0" presId="urn:microsoft.com/office/officeart/2005/8/layout/hProcess11"/>
    <dgm:cxn modelId="{81B90CC3-7CC8-475A-B813-454D3AECD585}" type="presParOf" srcId="{6561F805-F8E9-4034-A694-8762FC5EA96F}" destId="{8C73978E-3C3B-4714-BB97-09A8F354752B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2BB994-EEFE-4874-B4A9-C1AA955037C8}">
      <dsp:nvSpPr>
        <dsp:cNvPr id="0" name=""/>
        <dsp:cNvSpPr/>
      </dsp:nvSpPr>
      <dsp:spPr>
        <a:xfrm>
          <a:off x="0" y="706790"/>
          <a:ext cx="5852884" cy="923329"/>
        </a:xfrm>
        <a:prstGeom prst="notchedRightArrow">
          <a:avLst/>
        </a:prstGeom>
        <a:solidFill>
          <a:schemeClr val="accent5">
            <a:lumMod val="60000"/>
            <a:lumOff val="40000"/>
          </a:schemeClr>
        </a:solidFill>
        <a:ln>
          <a:solidFill>
            <a:schemeClr val="accent5">
              <a:lumMod val="60000"/>
              <a:lumOff val="40000"/>
            </a:schemeClr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51D4BB5-3E4F-4F5B-9D63-26A24BDD66C5}">
      <dsp:nvSpPr>
        <dsp:cNvPr id="0" name=""/>
        <dsp:cNvSpPr/>
      </dsp:nvSpPr>
      <dsp:spPr>
        <a:xfrm>
          <a:off x="2572" y="0"/>
          <a:ext cx="1697564" cy="9233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b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b="1" kern="1200" dirty="0">
              <a:solidFill>
                <a:schemeClr val="bg1"/>
              </a:solidFill>
            </a:rPr>
            <a:t>Cleaning Data</a:t>
          </a:r>
          <a:endParaRPr lang="en-IN" sz="1200" kern="1200" dirty="0">
            <a:solidFill>
              <a:schemeClr val="bg1"/>
            </a:solidFill>
          </a:endParaRPr>
        </a:p>
      </dsp:txBody>
      <dsp:txXfrm>
        <a:off x="2572" y="0"/>
        <a:ext cx="1697564" cy="923329"/>
      </dsp:txXfrm>
    </dsp:sp>
    <dsp:sp modelId="{AF18B4E9-80D5-4659-9E19-F2F8755E2582}">
      <dsp:nvSpPr>
        <dsp:cNvPr id="0" name=""/>
        <dsp:cNvSpPr/>
      </dsp:nvSpPr>
      <dsp:spPr>
        <a:xfrm>
          <a:off x="735938" y="1038745"/>
          <a:ext cx="230832" cy="230832"/>
        </a:xfrm>
        <a:prstGeom prst="ellipse">
          <a:avLst/>
        </a:prstGeom>
        <a:solidFill>
          <a:schemeClr val="accent5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87883E-E9EF-4574-A9EC-D89A96EEE167}">
      <dsp:nvSpPr>
        <dsp:cNvPr id="0" name=""/>
        <dsp:cNvSpPr/>
      </dsp:nvSpPr>
      <dsp:spPr>
        <a:xfrm>
          <a:off x="1785015" y="1384994"/>
          <a:ext cx="1697564" cy="9233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b="1" kern="1200" dirty="0">
              <a:solidFill>
                <a:schemeClr val="bg1"/>
              </a:solidFill>
            </a:rPr>
            <a:t>Write a File </a:t>
          </a:r>
          <a:r>
            <a:rPr lang="en-IN" sz="1200" b="1" kern="1200" dirty="0" err="1">
              <a:solidFill>
                <a:schemeClr val="bg1"/>
              </a:solidFill>
            </a:rPr>
            <a:t>cleaned_auto_mpg</a:t>
          </a:r>
          <a:endParaRPr lang="en-IN" sz="1200" kern="1200" dirty="0">
            <a:solidFill>
              <a:schemeClr val="bg1"/>
            </a:solidFill>
          </a:endParaRPr>
        </a:p>
      </dsp:txBody>
      <dsp:txXfrm>
        <a:off x="1785015" y="1384994"/>
        <a:ext cx="1697564" cy="923329"/>
      </dsp:txXfrm>
    </dsp:sp>
    <dsp:sp modelId="{0D355582-E613-45E4-90F1-8BD4D57E1DC3}">
      <dsp:nvSpPr>
        <dsp:cNvPr id="0" name=""/>
        <dsp:cNvSpPr/>
      </dsp:nvSpPr>
      <dsp:spPr>
        <a:xfrm>
          <a:off x="2518381" y="1038745"/>
          <a:ext cx="230832" cy="230832"/>
        </a:xfrm>
        <a:prstGeom prst="ellipse">
          <a:avLst/>
        </a:prstGeom>
        <a:solidFill>
          <a:schemeClr val="accent5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C3A613-8BEE-4A66-AB2A-7821ABB96441}">
      <dsp:nvSpPr>
        <dsp:cNvPr id="0" name=""/>
        <dsp:cNvSpPr/>
      </dsp:nvSpPr>
      <dsp:spPr>
        <a:xfrm>
          <a:off x="3567458" y="0"/>
          <a:ext cx="1697564" cy="9233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b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b="1" kern="1200" dirty="0">
              <a:solidFill>
                <a:schemeClr val="bg1"/>
              </a:solidFill>
            </a:rPr>
            <a:t>Upload This File In Tableau</a:t>
          </a:r>
          <a:endParaRPr lang="en-IN" sz="1200" kern="1200" dirty="0">
            <a:solidFill>
              <a:schemeClr val="bg1"/>
            </a:solidFill>
          </a:endParaRPr>
        </a:p>
      </dsp:txBody>
      <dsp:txXfrm>
        <a:off x="3567458" y="0"/>
        <a:ext cx="1697564" cy="923329"/>
      </dsp:txXfrm>
    </dsp:sp>
    <dsp:sp modelId="{2105128B-D3CB-40E2-9254-6CF48E866621}">
      <dsp:nvSpPr>
        <dsp:cNvPr id="0" name=""/>
        <dsp:cNvSpPr/>
      </dsp:nvSpPr>
      <dsp:spPr>
        <a:xfrm>
          <a:off x="4300824" y="1038745"/>
          <a:ext cx="230832" cy="230832"/>
        </a:xfrm>
        <a:prstGeom prst="ellipse">
          <a:avLst/>
        </a:prstGeom>
        <a:solidFill>
          <a:schemeClr val="accent5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D802E2C-B7D8-04C8-C240-1A3E4E91E1F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6171AFC-D318-FD5E-08E7-6BAF47EACD7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5CA9B3-7F4F-4A4D-9632-82479A1CD351}" type="datetimeFigureOut">
              <a:rPr lang="en-US" smtClean="0"/>
              <a:t>5/7/2025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11FBEE-E86F-B722-5F1D-3ACBA8E486F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672E68-1D54-CEDB-2E8C-3CA510A906C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05CF68-C9C2-4072-AAE6-9B71EFC0ED0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028427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D7D6A3-58FC-498D-8FCC-F158510A9658}" type="datetimeFigureOut">
              <a:rPr lang="en-US" smtClean="0"/>
              <a:t>5/7/2025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ADD3C7-09A3-4FAE-BEB8-19FEF192607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42637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ADD3C7-09A3-4FAE-BEB8-19FEF1926070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02738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ADD3C7-09A3-4FAE-BEB8-19FEF1926070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28113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microsoft.com/office/2007/relationships/hdphoto" Target="../media/hdphoto5.wdp"/><Relationship Id="rId4" Type="http://schemas.openxmlformats.org/officeDocument/2006/relationships/image" Target="../media/image11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5" Type="http://schemas.microsoft.com/office/2007/relationships/hdphoto" Target="../media/hdphoto7.wdp"/><Relationship Id="rId4" Type="http://schemas.openxmlformats.org/officeDocument/2006/relationships/image" Target="../media/image13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microsoft.com/office/2007/relationships/hdphoto" Target="../media/hdphoto4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microsoft.com/office/2007/relationships/hdphoto" Target="../media/hdphoto3.wdp"/><Relationship Id="rId4" Type="http://schemas.openxmlformats.org/officeDocument/2006/relationships/image" Target="../media/image8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0E0F137D-A107-4C30-1807-F4F7054E25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35000"/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-3352"/>
          <a:stretch/>
        </p:blipFill>
        <p:spPr>
          <a:xfrm>
            <a:off x="6634824" y="4335877"/>
            <a:ext cx="3617025" cy="2522123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4E9B0889-CF84-D54E-684F-B32B7C32F6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2950" t="24936"/>
          <a:stretch/>
        </p:blipFill>
        <p:spPr>
          <a:xfrm>
            <a:off x="0" y="0"/>
            <a:ext cx="6136802" cy="531253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154954" y="295729"/>
            <a:ext cx="9219857" cy="5212442"/>
          </a:xfrm>
          <a:prstGeom prst="rect">
            <a:avLst/>
          </a:prstGeom>
        </p:spPr>
        <p:txBody>
          <a:bodyPr vert="horz" lIns="0" tIns="45720" rIns="91440" bIns="45720" rtlCol="0" anchor="ctr">
            <a:normAutofit/>
          </a:bodyPr>
          <a:lstStyle>
            <a:lvl1pPr>
              <a:defRPr lang="en-US" sz="7200" cap="all" baseline="0" dirty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D6AF80AB-FACE-F1B9-4849-8D42D0E99B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11110685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1" i="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7B1614F1-AC58-23AB-10D3-AD1A2DB4EC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9801196" y="2886728"/>
            <a:ext cx="3475320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6BB60D03-E48F-E1A2-990A-3597EB2D6BA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727757" y="5426418"/>
            <a:ext cx="1613124" cy="313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008C049B-BC0B-4B08-98F2-2F28A95589EF}" type="datetime1">
              <a:rPr lang="en-US" smtClean="0"/>
              <a:t>5/7/2025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tx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46111" y="609600"/>
            <a:ext cx="10238392" cy="1243648"/>
          </a:xfrm>
          <a:prstGeom prst="rect">
            <a:avLst/>
          </a:prstGeom>
        </p:spPr>
        <p:txBody>
          <a:bodyPr anchor="ctr"/>
          <a:lstStyle>
            <a:lvl1pPr>
              <a:defRPr sz="3600" cap="all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Table Placeholder 5">
            <a:extLst>
              <a:ext uri="{FF2B5EF4-FFF2-40B4-BE49-F238E27FC236}">
                <a16:creationId xmlns:a16="http://schemas.microsoft.com/office/drawing/2014/main" id="{7B6D69E5-7A08-BC78-BCE3-11E38F6150D4}"/>
              </a:ext>
            </a:extLst>
          </p:cNvPr>
          <p:cNvSpPr>
            <a:spLocks noGrp="1"/>
          </p:cNvSpPr>
          <p:nvPr>
            <p:ph type="tbl" sz="quarter" idx="15"/>
          </p:nvPr>
        </p:nvSpPr>
        <p:spPr>
          <a:xfrm>
            <a:off x="646113" y="2035175"/>
            <a:ext cx="10237787" cy="4213225"/>
          </a:xfrm>
        </p:spPr>
        <p:txBody>
          <a:bodyPr/>
          <a:lstStyle>
            <a:lvl1pPr>
              <a:buClr>
                <a:schemeClr val="accent5"/>
              </a:buClr>
              <a:defRPr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CAF87D01-09AC-BFDF-523E-9A386E3D5B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11110685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1" i="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7787F92C-6129-374B-AC33-0BF37E93C1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9801196" y="2886728"/>
            <a:ext cx="3475320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3F384D68-6CA3-DF1A-6774-1B19B01C18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727757" y="5426418"/>
            <a:ext cx="1613124" cy="313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3A62BBD8-00B0-44DA-B91E-B280499F38AF}" type="datetime1">
              <a:rPr lang="en-US" smtClean="0"/>
              <a:t>5/7/2025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9756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9E49D32-7E02-6995-B5F5-934D0B438C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70000"/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7100963" y="4592380"/>
            <a:ext cx="1794306" cy="1590706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04D218B9-452E-86CD-0D08-9F67028FE2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alphaModFix amt="50000"/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1"/>
            <a:ext cx="1978075" cy="2009885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BACA99D-5B58-73F1-094E-AB921A7F6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8329409" y="295728"/>
            <a:ext cx="0" cy="6259437"/>
          </a:xfrm>
          <a:prstGeom prst="line">
            <a:avLst/>
          </a:prstGeom>
          <a:noFill/>
          <a:ln w="15875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54956" y="1063416"/>
            <a:ext cx="6742629" cy="4675705"/>
          </a:xfrm>
          <a:prstGeom prst="rect">
            <a:avLst/>
          </a:prstGeom>
        </p:spPr>
        <p:txBody>
          <a:bodyPr anchor="b"/>
          <a:lstStyle>
            <a:lvl1pPr algn="l">
              <a:defRPr sz="6000" b="0" cap="all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55E12CB0-2C35-CEF5-3F43-62E8FFE9FEA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336103" y="305457"/>
            <a:ext cx="2847975" cy="6236208"/>
          </a:xfrm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5C8BEA0D-8FFB-EFAC-0692-8DF5DE5974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11110685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1" i="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70F4EEFE-BF6E-3C7A-54B6-7728A6E51F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9801196" y="2886728"/>
            <a:ext cx="3475320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B15A696F-4F73-1678-9973-0EA3B62D88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727757" y="5426418"/>
            <a:ext cx="1613124" cy="313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69CF978F-742F-4396-8C45-8D7AF4520570}" type="datetime1">
              <a:rPr lang="en-US" smtClean="0"/>
              <a:t>5/7/2025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46240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46111" y="601662"/>
            <a:ext cx="10225089" cy="1251585"/>
          </a:xfrm>
          <a:prstGeom prst="rect">
            <a:avLst/>
          </a:prstGeom>
        </p:spPr>
        <p:txBody>
          <a:bodyPr anchor="ctr"/>
          <a:lstStyle>
            <a:lvl1pPr>
              <a:defRPr sz="3600" cap="all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04B29688-DF70-05FA-D6B7-761E114D045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46110" y="2149929"/>
            <a:ext cx="6199724" cy="4028622"/>
          </a:xfrm>
        </p:spPr>
        <p:txBody>
          <a:bodyPr>
            <a:normAutofit/>
          </a:bodyPr>
          <a:lstStyle>
            <a:lvl1pPr marL="0" indent="0">
              <a:buClr>
                <a:schemeClr val="accent5"/>
              </a:buClr>
              <a:buSzPct val="100000"/>
              <a:buFont typeface="Arial" panose="020B0604020202020204" pitchFamily="34" charset="0"/>
              <a:buNone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1pPr>
            <a:lvl2pPr marL="742950" indent="-28575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2pPr>
            <a:lvl3pPr marL="1200150" indent="-28575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3pPr>
            <a:lvl4pPr marL="1657350" indent="-28575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4pPr>
            <a:lvl5pPr marL="2114550" indent="-28575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6594AC0E-FD4A-515B-8B99-4BDDECAD7DCA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7211786" y="2149929"/>
            <a:ext cx="3659414" cy="4028622"/>
          </a:xfrm>
        </p:spPr>
        <p:txBody>
          <a:bodyPr>
            <a:normAutofit/>
          </a:bodyPr>
          <a:lstStyle>
            <a:lvl1pPr marL="342900" indent="-3429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1pPr>
            <a:lvl2pPr marL="742950" indent="-28575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2pPr>
            <a:lvl3pPr marL="1143000" indent="-2286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3pPr>
            <a:lvl4pPr marL="1600200" indent="-2286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4pPr>
            <a:lvl5pPr marL="2057400" indent="-2286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CC0FB981-7729-AE9A-8F6A-B6F87A6475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>
          <a:xfrm>
            <a:off x="11110685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1" i="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B36F2C45-AA33-6953-F362-70B8E58B9F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9801196" y="2886728"/>
            <a:ext cx="3475320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5F346C-9289-DAC3-4D24-EDB5A64E4DBA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 rot="5400000">
            <a:off x="10727757" y="5426418"/>
            <a:ext cx="1613124" cy="313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2E0B7E05-FC20-44A1-B3B6-E1F90DDD67D7}" type="datetime1">
              <a:rPr lang="en-US" smtClean="0"/>
              <a:t>5/7/2025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10730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C31BC32-6525-5D4C-65FB-434B14F17A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70000"/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62000"/>
            <a:ext cx="4410126" cy="5384800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C6DDF47B-4AEC-7B71-4811-29DA888502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alphaModFix amt="50000"/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73042" y="3991221"/>
            <a:ext cx="2156632" cy="219710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E19688A-41C9-E2A9-D0EB-D213ACE23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11195957" y="295728"/>
            <a:ext cx="0" cy="6259437"/>
          </a:xfrm>
          <a:prstGeom prst="line">
            <a:avLst/>
          </a:prstGeom>
          <a:noFill/>
          <a:ln w="15875">
            <a:gradFill>
              <a:gsLst>
                <a:gs pos="0">
                  <a:schemeClr val="accent5"/>
                </a:gs>
                <a:gs pos="100000">
                  <a:schemeClr val="accent5">
                    <a:lumMod val="50000"/>
                  </a:schemeClr>
                </a:gs>
              </a:gsLst>
              <a:lin ang="5400000" scaled="1"/>
            </a:gra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5" name="Title 1">
            <a:extLst>
              <a:ext uri="{FF2B5EF4-FFF2-40B4-BE49-F238E27FC236}">
                <a16:creationId xmlns:a16="http://schemas.microsoft.com/office/drawing/2014/main" id="{9B9DA595-C83D-742C-5258-EA4215FD462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883731" y="876301"/>
            <a:ext cx="4949368" cy="3371850"/>
          </a:xfrm>
          <a:prstGeom prst="rect">
            <a:avLst/>
          </a:prstGeom>
        </p:spPr>
        <p:txBody>
          <a:bodyPr vert="horz" lIns="0" tIns="45720" rIns="91440" bIns="45720" rtlCol="0" anchor="ctr">
            <a:normAutofit/>
          </a:bodyPr>
          <a:lstStyle>
            <a:lvl1pPr>
              <a:defRPr lang="en-US" sz="4400" cap="all" baseline="0" dirty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9F9E9671-EF9A-744A-ACDF-3AA17A32AE6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883732" y="4095751"/>
            <a:ext cx="4949366" cy="1993900"/>
          </a:xfrm>
        </p:spPr>
        <p:txBody>
          <a:bodyPr lIns="0" anchor="ctr"/>
          <a:lstStyle>
            <a:lvl1pPr marL="0" indent="0" algn="l">
              <a:lnSpc>
                <a:spcPct val="150000"/>
              </a:lnSpc>
              <a:buNone/>
              <a:defRPr cap="all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4A25345A-4332-7458-BF6E-B3EC1D4FC0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11110685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1" i="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7F39E534-D5FC-2E3E-1997-F7B8482B84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9801196" y="2886728"/>
            <a:ext cx="3475320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68965431-1331-1690-65D0-1537F7DDFD5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727757" y="5426418"/>
            <a:ext cx="1613124" cy="313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4D09747B-A127-40CC-8C3A-7A7B8E925519}" type="datetime1">
              <a:rPr lang="en-US" smtClean="0"/>
              <a:t>5/7/2025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1512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ctr"/>
          <a:lstStyle>
            <a:lvl1pPr>
              <a:defRPr sz="3600" cap="all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28AB64F2-0CD7-2BAB-A3C7-CCDEFB78FF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11110685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1" i="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5F8FA905-8C94-EAB7-38E5-5EC276ACB5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9801196" y="2886728"/>
            <a:ext cx="3475320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DB6289E3-65FA-EFC4-103C-783A6842AE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727757" y="5426418"/>
            <a:ext cx="1613124" cy="313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96F46445-B370-4073-A9E0-F381B9FBBD87}" type="datetime1">
              <a:rPr lang="en-US" smtClean="0"/>
              <a:t>5/7/2025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6054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chemeClr val="tx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0327" y="1063416"/>
            <a:ext cx="5393901" cy="1717884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80000"/>
              </a:lnSpc>
              <a:defRPr sz="3600" b="0" cap="all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80328" y="3048000"/>
            <a:ext cx="5415672" cy="2681600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Clr>
                <a:schemeClr val="tx1"/>
              </a:buClr>
              <a:buFont typeface="Arial" panose="020B0604020202020204" pitchFamily="34" charset="0"/>
              <a:buNone/>
              <a:defRPr sz="2000" cap="all" baseline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5" name="Picture Placeholder 7">
            <a:extLst>
              <a:ext uri="{FF2B5EF4-FFF2-40B4-BE49-F238E27FC236}">
                <a16:creationId xmlns:a16="http://schemas.microsoft.com/office/drawing/2014/main" id="{DD6F9074-1B4E-5E8C-9535-C9F3DBCB0EA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411688" y="1063415"/>
            <a:ext cx="3932462" cy="4666185"/>
          </a:xfrm>
          <a:ln w="19050">
            <a:solidFill>
              <a:schemeClr val="accent5"/>
            </a:solidFill>
          </a:ln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8E6962B4-C5C1-2C06-CDBB-3A833613ED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11110685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1" i="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6D0720ED-19EE-CA87-F4E1-BEB718D2D9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9801196" y="2886728"/>
            <a:ext cx="3475320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AAABE175-2F64-B079-5725-D1B3F6E71D4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727757" y="5426418"/>
            <a:ext cx="1613124" cy="313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F8DF0A98-853B-482C-B32A-A0B2FBEDB08A}" type="datetime1">
              <a:rPr lang="en-US" smtClean="0"/>
              <a:t>5/7/2025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42B6A54-B30C-D556-D0DE-A74838C4B24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115070"/>
            <a:ext cx="9888569" cy="574293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54956" y="898072"/>
            <a:ext cx="8825657" cy="4174584"/>
          </a:xfrm>
          <a:prstGeom prst="rect">
            <a:avLst/>
          </a:prstGeom>
        </p:spPr>
        <p:txBody>
          <a:bodyPr anchor="b"/>
          <a:lstStyle>
            <a:lvl1pPr algn="l">
              <a:defRPr sz="6000" b="0" cap="all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154955" y="5273202"/>
            <a:ext cx="8825658" cy="530697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5C8BEA0D-8FFB-EFAC-0692-8DF5DE5974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11110685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1" i="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E487BC-BC8A-54BD-C419-2D05ED6AA7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9801196" y="2886728"/>
            <a:ext cx="3475320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076BF7-B63F-0888-5F54-CD72867FB3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727757" y="5426418"/>
            <a:ext cx="1613124" cy="313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26E76206-B91F-4CF6-9C9E-5D7AE9457F28}" type="datetime1">
              <a:rPr lang="en-US" smtClean="0"/>
              <a:t>5/7/2025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91D9EB9-82A1-C618-9290-18D7FE005AD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53210" y="0"/>
            <a:ext cx="1068558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255" y="854528"/>
            <a:ext cx="9309359" cy="1653180"/>
          </a:xfrm>
          <a:prstGeom prst="rect">
            <a:avLst/>
          </a:prstGeom>
        </p:spPr>
        <p:txBody>
          <a:bodyPr anchor="b"/>
          <a:lstStyle>
            <a:lvl1pPr algn="l">
              <a:defRPr sz="3600" b="0" cap="all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48E7A19-538F-105E-346C-E5F13C4F28D7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71513" y="2754313"/>
            <a:ext cx="8281987" cy="3704853"/>
          </a:xfrm>
        </p:spPr>
        <p:txBody>
          <a:bodyPr/>
          <a:lstStyle>
            <a:lvl1pPr marL="0" indent="0">
              <a:buClr>
                <a:schemeClr val="accent5"/>
              </a:buClr>
              <a:buFont typeface="Arial" panose="020B0604020202020204" pitchFamily="34" charset="0"/>
              <a:buNone/>
              <a:defRPr sz="1800">
                <a:latin typeface="+mn-lt"/>
              </a:defRPr>
            </a:lvl1pPr>
            <a:lvl2pPr marL="742950" indent="-285750">
              <a:buClr>
                <a:schemeClr val="accent5"/>
              </a:buClr>
              <a:buFont typeface="Arial" panose="020B0604020202020204" pitchFamily="34" charset="0"/>
              <a:buChar char="•"/>
              <a:defRPr sz="1600">
                <a:latin typeface="+mn-lt"/>
              </a:defRPr>
            </a:lvl2pPr>
            <a:lvl3pPr marL="1200150" indent="-285750">
              <a:buClr>
                <a:schemeClr val="accent5"/>
              </a:buClr>
              <a:buFont typeface="Arial" panose="020B0604020202020204" pitchFamily="34" charset="0"/>
              <a:buChar char="•"/>
              <a:defRPr sz="1400">
                <a:latin typeface="+mn-lt"/>
              </a:defRPr>
            </a:lvl3pPr>
            <a:lvl4pPr marL="1543050" indent="-171450">
              <a:buClr>
                <a:schemeClr val="accent5"/>
              </a:buClr>
              <a:buFont typeface="Arial" panose="020B0604020202020204" pitchFamily="34" charset="0"/>
              <a:buChar char="•"/>
              <a:defRPr sz="1200">
                <a:latin typeface="+mn-lt"/>
              </a:defRPr>
            </a:lvl4pPr>
            <a:lvl5pPr marL="2000250" indent="-171450">
              <a:buClr>
                <a:schemeClr val="accent5"/>
              </a:buClr>
              <a:buFont typeface="Arial" panose="020B0604020202020204" pitchFamily="34" charset="0"/>
              <a:buChar char="•"/>
              <a:defRPr sz="1200">
                <a:latin typeface="+mn-lt"/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D45F7BDA-B43D-4F75-1B2C-695379E057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11110685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1" i="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C25B1EB8-4F24-00EB-0B8F-08411FD49C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9801196" y="2886728"/>
            <a:ext cx="3475320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5C9AE200-BA9A-95A3-1949-71A16F89FC2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727757" y="5426418"/>
            <a:ext cx="1613124" cy="313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EB87CC03-CB18-48B5-8067-881A2EE1B36F}" type="datetime1">
              <a:rPr lang="en-US" smtClean="0"/>
              <a:t>5/7/2025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9466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6">
            <a:extLst>
              <a:ext uri="{FF2B5EF4-FFF2-40B4-BE49-F238E27FC236}">
                <a16:creationId xmlns:a16="http://schemas.microsoft.com/office/drawing/2014/main" id="{D364E0E9-423E-A1E7-E8AF-3641993CDA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35000"/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67256" y="847398"/>
            <a:ext cx="2578130" cy="259086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EFAC4E4-FABB-B671-BAE1-2B39A205F3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alphaModFix amt="50000"/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076700" cy="32448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D4D362D-3D74-9753-19E0-60569A7EA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alphaModFix amt="70000"/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561614" y="5267294"/>
            <a:ext cx="1794306" cy="15907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54956" y="1063416"/>
            <a:ext cx="8825657" cy="4009239"/>
          </a:xfrm>
          <a:prstGeom prst="rect">
            <a:avLst/>
          </a:prstGeom>
        </p:spPr>
        <p:txBody>
          <a:bodyPr anchor="b"/>
          <a:lstStyle>
            <a:lvl1pPr algn="l">
              <a:defRPr sz="6000" b="0" cap="all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154955" y="5273202"/>
            <a:ext cx="8825658" cy="530697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5C8BEA0D-8FFB-EFAC-0692-8DF5DE5974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11110685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1" i="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86D8D262-64DE-D942-D418-1876799423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9801196" y="2886728"/>
            <a:ext cx="3475320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B70F63B5-8303-CB73-3AF8-1FED6C8CBA1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727757" y="5426418"/>
            <a:ext cx="1613124" cy="313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D5D03B46-D230-4B37-BD92-6E2DBC47B36E}" type="datetime1">
              <a:rPr lang="en-US" smtClean="0"/>
              <a:t>5/7/2025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36718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46111" y="601662"/>
            <a:ext cx="10225089" cy="1251585"/>
          </a:xfrm>
          <a:prstGeom prst="rect">
            <a:avLst/>
          </a:prstGeom>
        </p:spPr>
        <p:txBody>
          <a:bodyPr anchor="ctr"/>
          <a:lstStyle>
            <a:lvl1pPr>
              <a:defRPr sz="3600" cap="all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646111" y="2256937"/>
            <a:ext cx="10225090" cy="1612934"/>
          </a:xfrm>
        </p:spPr>
        <p:txBody>
          <a:bodyPr>
            <a:normAutofit/>
          </a:bodyPr>
          <a:lstStyle>
            <a:lvl1pPr marL="0" indent="0">
              <a:buClr>
                <a:schemeClr val="accent5"/>
              </a:buClr>
              <a:buSzPct val="100000"/>
              <a:buFont typeface="Arial" panose="020B0604020202020204" pitchFamily="34" charset="0"/>
              <a:buNone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1pPr>
            <a:lvl2pPr marL="742950" indent="-28575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2pPr>
            <a:lvl3pPr marL="1143000" indent="-2286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3pPr>
            <a:lvl4pPr marL="1600200" indent="-2286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4pPr>
            <a:lvl5pPr marL="2057400" indent="-2286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marL="342900" marR="0" lvl="0" indent="-342900" algn="l" defTabSz="457200" rtl="0" eaLnBrk="1" fontAlgn="auto" latinLnBrk="0" hangingPunct="1">
              <a:lnSpc>
                <a:spcPts val="2400"/>
              </a:lnSpc>
              <a:spcBef>
                <a:spcPts val="1000"/>
              </a:spcBef>
              <a:spcAft>
                <a:spcPts val="600"/>
              </a:spcAft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46111" y="4370613"/>
            <a:ext cx="10225089" cy="2185829"/>
          </a:xfrm>
        </p:spPr>
        <p:txBody>
          <a:bodyPr>
            <a:normAutofit/>
          </a:bodyPr>
          <a:lstStyle>
            <a:lvl1pPr marL="342900" indent="-3429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1pPr>
            <a:lvl2pPr marL="742950" indent="-28575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2pPr>
            <a:lvl3pPr marL="1143000" indent="-2286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3pPr>
            <a:lvl4pPr marL="1600200" indent="-2286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4pPr>
            <a:lvl5pPr marL="2057400" indent="-2286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CC0FB981-7729-AE9A-8F6A-B6F87A6475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>
          <a:xfrm>
            <a:off x="11110685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1" i="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D2B015-E048-DF96-2AE2-926E178F13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9801196" y="2886728"/>
            <a:ext cx="3475320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47545F95-B059-079A-0269-07D99C073E33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 rot="5400000">
            <a:off x="10727757" y="5426418"/>
            <a:ext cx="1613124" cy="313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3226CAB0-904D-44A6-8A42-971A697FA4F2}" type="datetime1">
              <a:rPr lang="en-US" smtClean="0"/>
              <a:t>5/7/2025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20406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+ Pictur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44922" y="1063415"/>
            <a:ext cx="5897391" cy="1971613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 algn="l">
              <a:lnSpc>
                <a:spcPct val="80000"/>
              </a:lnSpc>
              <a:defRPr sz="3600" b="0" cap="all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956572C7-BE6B-5F13-DC52-EDC4CE8F41D8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44525" y="3035029"/>
            <a:ext cx="5897563" cy="2759345"/>
          </a:xfrm>
        </p:spPr>
        <p:txBody>
          <a:bodyPr anchor="b"/>
          <a:lstStyle>
            <a:lvl1pPr marL="283464" indent="-283464">
              <a:buClr>
                <a:schemeClr val="accent5"/>
              </a:buClr>
              <a:defRPr sz="1800">
                <a:latin typeface="+mn-lt"/>
              </a:defRPr>
            </a:lvl1pPr>
            <a:lvl2pPr>
              <a:buClr>
                <a:schemeClr val="accent5"/>
              </a:buClr>
              <a:defRPr sz="1600">
                <a:latin typeface="+mn-lt"/>
              </a:defRPr>
            </a:lvl2pPr>
            <a:lvl3pPr>
              <a:buClr>
                <a:schemeClr val="accent5"/>
              </a:buClr>
              <a:defRPr sz="1400">
                <a:latin typeface="+mn-lt"/>
              </a:defRPr>
            </a:lvl3pPr>
            <a:lvl4pPr>
              <a:buClr>
                <a:schemeClr val="accent5"/>
              </a:buClr>
              <a:defRPr sz="1200">
                <a:latin typeface="+mn-lt"/>
              </a:defRPr>
            </a:lvl4pPr>
            <a:lvl5pPr>
              <a:buClr>
                <a:schemeClr val="accent5"/>
              </a:buClr>
              <a:defRPr sz="1200">
                <a:latin typeface="+mn-lt"/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934F55F0-22D4-40B0-49A9-AB4AF26B658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032625" y="1063625"/>
            <a:ext cx="3824288" cy="4730750"/>
          </a:xfrm>
          <a:ln w="19050">
            <a:solidFill>
              <a:schemeClr val="accent5"/>
            </a:solidFill>
          </a:ln>
        </p:spPr>
        <p:txBody>
          <a:bodyPr/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8699564-CACA-76F2-01D1-D84D99A683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11110685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1" i="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218FAB-ACF2-EAE6-83C7-5D92BAE57E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9801196" y="2886728"/>
            <a:ext cx="3475320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C697C765-F4EE-7492-92E7-E22B8E9CCAE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727757" y="5426418"/>
            <a:ext cx="1613124" cy="313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131D29BA-018B-4A78-950B-75527D399E98}" type="datetime1">
              <a:rPr lang="en-US" smtClean="0"/>
              <a:t>5/7/2025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46111" y="601662"/>
            <a:ext cx="10225089" cy="1251585"/>
          </a:xfrm>
          <a:prstGeom prst="rect">
            <a:avLst/>
          </a:prstGeom>
        </p:spPr>
        <p:txBody>
          <a:bodyPr anchor="ctr"/>
          <a:lstStyle>
            <a:lvl1pPr>
              <a:defRPr sz="3600" cap="all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646111" y="2149928"/>
            <a:ext cx="4926096" cy="4028585"/>
          </a:xfrm>
        </p:spPr>
        <p:txBody>
          <a:bodyPr>
            <a:normAutofit/>
          </a:bodyPr>
          <a:lstStyle>
            <a:lvl1pPr marL="0" indent="0">
              <a:buClr>
                <a:schemeClr val="accent5"/>
              </a:buClr>
              <a:buSzPct val="100000"/>
              <a:buFont typeface="Arial" panose="020B0604020202020204" pitchFamily="34" charset="0"/>
              <a:buNone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1pPr>
            <a:lvl2pPr marL="742950" indent="-28575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2pPr>
            <a:lvl3pPr marL="1143000" indent="-2286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3pPr>
            <a:lvl4pPr marL="1600200" indent="-2286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4pPr>
            <a:lvl5pPr marL="2057400" indent="-2286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marL="342900" marR="0" lvl="0" indent="-342900" algn="l" defTabSz="457200" rtl="0" eaLnBrk="1" fontAlgn="auto" latinLnBrk="0" hangingPunct="1">
              <a:lnSpc>
                <a:spcPts val="2400"/>
              </a:lnSpc>
              <a:spcBef>
                <a:spcPts val="1000"/>
              </a:spcBef>
              <a:spcAft>
                <a:spcPts val="600"/>
              </a:spcAft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945103" y="2149892"/>
            <a:ext cx="4926097" cy="4028622"/>
          </a:xfrm>
        </p:spPr>
        <p:txBody>
          <a:bodyPr>
            <a:normAutofit/>
          </a:bodyPr>
          <a:lstStyle>
            <a:lvl1pPr marL="342900" indent="-3429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1pPr>
            <a:lvl2pPr marL="742950" indent="-28575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2pPr>
            <a:lvl3pPr marL="1143000" indent="-2286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3pPr>
            <a:lvl4pPr marL="1600200" indent="-2286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4pPr>
            <a:lvl5pPr marL="2057400" indent="-2286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CC0FB981-7729-AE9A-8F6A-B6F87A6475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>
          <a:xfrm>
            <a:off x="11110685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1" i="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D2B015-E048-DF96-2AE2-926E178F13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9801196" y="2886728"/>
            <a:ext cx="3475320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47545F95-B059-079A-0269-07D99C073E33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 rot="5400000">
            <a:off x="10727757" y="5426418"/>
            <a:ext cx="1613124" cy="313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F9DEC7E7-8658-4432-9E89-1548FF41691A}" type="datetime1">
              <a:rPr lang="en-US" smtClean="0"/>
              <a:t>5/7/2025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35119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able">
    <p:bg>
      <p:bgPr>
        <a:solidFill>
          <a:schemeClr val="tx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46111" y="609600"/>
            <a:ext cx="10238392" cy="1243648"/>
          </a:xfrm>
          <a:prstGeom prst="rect">
            <a:avLst/>
          </a:prstGeom>
        </p:spPr>
        <p:txBody>
          <a:bodyPr anchor="ctr"/>
          <a:lstStyle>
            <a:lvl1pPr>
              <a:defRPr sz="3600" cap="all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6F53C0-C8E9-17B4-1C4C-1AD5D52877E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6112" y="2035175"/>
            <a:ext cx="3120346" cy="4213225"/>
          </a:xfrm>
        </p:spPr>
        <p:txBody>
          <a:bodyPr/>
          <a:lstStyle>
            <a:lvl1pPr>
              <a:buClr>
                <a:schemeClr val="accent5"/>
              </a:buClr>
              <a:defRPr sz="1800">
                <a:latin typeface="+mn-lt"/>
              </a:defRPr>
            </a:lvl1pPr>
            <a:lvl2pPr>
              <a:buClr>
                <a:schemeClr val="accent5"/>
              </a:buClr>
              <a:defRPr sz="1800">
                <a:latin typeface="+mn-lt"/>
              </a:defRPr>
            </a:lvl2pPr>
            <a:lvl3pPr>
              <a:buClr>
                <a:schemeClr val="accent5"/>
              </a:buClr>
              <a:defRPr sz="1800">
                <a:latin typeface="+mn-lt"/>
              </a:defRPr>
            </a:lvl3pPr>
            <a:lvl4pPr>
              <a:buClr>
                <a:schemeClr val="accent5"/>
              </a:buClr>
              <a:defRPr sz="1800">
                <a:latin typeface="+mn-lt"/>
              </a:defRPr>
            </a:lvl4pPr>
            <a:lvl5pPr>
              <a:buClr>
                <a:schemeClr val="accent5"/>
              </a:buClr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able Placeholder 6">
            <a:extLst>
              <a:ext uri="{FF2B5EF4-FFF2-40B4-BE49-F238E27FC236}">
                <a16:creationId xmlns:a16="http://schemas.microsoft.com/office/drawing/2014/main" id="{8203FD85-4B08-E583-F5AA-2C363470F493}"/>
              </a:ext>
            </a:extLst>
          </p:cNvPr>
          <p:cNvSpPr>
            <a:spLocks noGrp="1"/>
          </p:cNvSpPr>
          <p:nvPr>
            <p:ph type="tbl" sz="quarter" idx="16"/>
          </p:nvPr>
        </p:nvSpPr>
        <p:spPr>
          <a:xfrm>
            <a:off x="3967163" y="2035175"/>
            <a:ext cx="6926262" cy="4213225"/>
          </a:xfrm>
        </p:spPr>
        <p:txBody>
          <a:bodyPr/>
          <a:lstStyle>
            <a:lvl1pPr>
              <a:buClr>
                <a:schemeClr val="accent5"/>
              </a:buClr>
              <a:defRPr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CAF87D01-09AC-BFDF-523E-9A386E3D5B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11110685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1" i="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0305BA-BC81-56ED-E20B-2D5D41E695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9801196" y="2886728"/>
            <a:ext cx="3475320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19852A62-9FCC-F35D-576B-3A9CF7D906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727757" y="5426418"/>
            <a:ext cx="1613124" cy="313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9A407B6D-4EF2-46B1-90CE-F72E9577ACD9}" type="datetime1">
              <a:rPr lang="en-US" smtClean="0"/>
              <a:t>5/7/2025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56537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484FD26-B27E-89C1-EC74-7F337279C4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4F38330-42A6-CBDC-49D5-6651820A49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11195957" y="295728"/>
            <a:ext cx="0" cy="6259437"/>
          </a:xfrm>
          <a:prstGeom prst="line">
            <a:avLst/>
          </a:prstGeom>
          <a:noFill/>
          <a:ln w="15875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D80194AA-3CF1-8747-1BCF-A8D4F49AF0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10243" y="288622"/>
            <a:ext cx="11582400" cy="6266543"/>
          </a:xfrm>
          <a:prstGeom prst="rect">
            <a:avLst/>
          </a:prstGeom>
          <a:noFill/>
          <a:ln w="15875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1110685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1" i="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9801196" y="2886728"/>
            <a:ext cx="3475320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727757" y="5426418"/>
            <a:ext cx="1613124" cy="313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432CF485-28BA-4659-B624-AA1C49B2E30F}" type="datetime1">
              <a:rPr lang="en-US" smtClean="0"/>
              <a:t>5/7/2025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51" r:id="rId3"/>
    <p:sldLayoutId id="2147483680" r:id="rId4"/>
    <p:sldLayoutId id="2147483679" r:id="rId5"/>
    <p:sldLayoutId id="2147483677" r:id="rId6"/>
    <p:sldLayoutId id="2147483668" r:id="rId7"/>
    <p:sldLayoutId id="2147483686" r:id="rId8"/>
    <p:sldLayoutId id="2147483678" r:id="rId9"/>
    <p:sldLayoutId id="2147483671" r:id="rId10"/>
    <p:sldLayoutId id="2147483681" r:id="rId11"/>
    <p:sldLayoutId id="2147483682" r:id="rId12"/>
    <p:sldLayoutId id="2147483674" r:id="rId13"/>
    <p:sldLayoutId id="2147483684" r:id="rId14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bg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lnSpc>
          <a:spcPts val="2400"/>
        </a:lnSpc>
        <a:spcBef>
          <a:spcPts val="1000"/>
        </a:spcBef>
        <a:spcAft>
          <a:spcPts val="600"/>
        </a:spcAft>
        <a:buClr>
          <a:schemeClr val="bg1">
            <a:lumMod val="75000"/>
            <a:lumOff val="25000"/>
          </a:schemeClr>
        </a:buClr>
        <a:buSzPct val="100000"/>
        <a:buFont typeface="Arial" panose="020B0604020202020204" pitchFamily="34" charset="0"/>
        <a:buChar char="•"/>
        <a:defRPr sz="2000" b="0" i="0" kern="1200">
          <a:solidFill>
            <a:schemeClr val="bg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lnSpc>
          <a:spcPts val="2400"/>
        </a:lnSpc>
        <a:spcBef>
          <a:spcPts val="1000"/>
        </a:spcBef>
        <a:spcAft>
          <a:spcPts val="600"/>
        </a:spcAft>
        <a:buClr>
          <a:schemeClr val="bg1">
            <a:lumMod val="75000"/>
            <a:lumOff val="25000"/>
          </a:schemeClr>
        </a:buClr>
        <a:buSzPct val="100000"/>
        <a:buFont typeface="Arial" panose="020B0604020202020204" pitchFamily="34" charset="0"/>
        <a:buChar char="•"/>
        <a:defRPr sz="1800" b="0" i="0" kern="1200">
          <a:solidFill>
            <a:schemeClr val="bg1">
              <a:lumMod val="75000"/>
              <a:lumOff val="25000"/>
            </a:schemeClr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lnSpc>
          <a:spcPts val="2400"/>
        </a:lnSpc>
        <a:spcBef>
          <a:spcPts val="1000"/>
        </a:spcBef>
        <a:spcAft>
          <a:spcPts val="600"/>
        </a:spcAft>
        <a:buClr>
          <a:schemeClr val="bg1">
            <a:lumMod val="75000"/>
            <a:lumOff val="25000"/>
          </a:schemeClr>
        </a:buClr>
        <a:buSzPct val="100000"/>
        <a:buFont typeface="Arial" panose="020B0604020202020204" pitchFamily="34" charset="0"/>
        <a:buChar char="•"/>
        <a:defRPr sz="1600" b="0" i="0" kern="1200">
          <a:solidFill>
            <a:schemeClr val="bg1">
              <a:lumMod val="75000"/>
              <a:lumOff val="25000"/>
            </a:schemeClr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lnSpc>
          <a:spcPts val="2400"/>
        </a:lnSpc>
        <a:spcBef>
          <a:spcPts val="1000"/>
        </a:spcBef>
        <a:spcAft>
          <a:spcPts val="600"/>
        </a:spcAft>
        <a:buClr>
          <a:schemeClr val="bg1">
            <a:lumMod val="75000"/>
            <a:lumOff val="25000"/>
          </a:schemeClr>
        </a:buClr>
        <a:buSzPct val="100000"/>
        <a:buFont typeface="Arial" panose="020B0604020202020204" pitchFamily="34" charset="0"/>
        <a:buChar char="•"/>
        <a:defRPr sz="1400" b="0" i="0" kern="1200">
          <a:solidFill>
            <a:schemeClr val="bg1">
              <a:lumMod val="75000"/>
              <a:lumOff val="25000"/>
            </a:schemeClr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lnSpc>
          <a:spcPts val="2400"/>
        </a:lnSpc>
        <a:spcBef>
          <a:spcPts val="1000"/>
        </a:spcBef>
        <a:spcAft>
          <a:spcPts val="600"/>
        </a:spcAft>
        <a:buClr>
          <a:schemeClr val="bg1">
            <a:lumMod val="75000"/>
            <a:lumOff val="25000"/>
          </a:schemeClr>
        </a:buClr>
        <a:buSzPct val="100000"/>
        <a:buFont typeface="Arial" panose="020B0604020202020204" pitchFamily="34" charset="0"/>
        <a:buChar char="•"/>
        <a:defRPr sz="1400" b="0" i="0" kern="1200">
          <a:solidFill>
            <a:schemeClr val="bg1">
              <a:lumMod val="75000"/>
              <a:lumOff val="25000"/>
            </a:schemeClr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193C04B-6761-04E9-9F25-E406E4FD72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7200" dirty="0"/>
              <a:t>analysis on mpg dataset</a:t>
            </a:r>
            <a:r>
              <a:rPr lang="en-US" dirty="0"/>
              <a:t>  </a:t>
            </a:r>
            <a:br>
              <a:rPr lang="en-US" dirty="0"/>
            </a:br>
            <a:r>
              <a:rPr lang="en-US" dirty="0"/>
              <a:t> </a:t>
            </a:r>
            <a:r>
              <a:rPr lang="en-US" sz="2800" dirty="0"/>
              <a:t>gurpreet kaur</a:t>
            </a:r>
            <a:br>
              <a:rPr lang="en-US" sz="2800" dirty="0"/>
            </a:br>
            <a:r>
              <a:rPr lang="en-US" sz="2800" dirty="0"/>
              <a:t>   05/08/2025</a:t>
            </a:r>
            <a:br>
              <a:rPr lang="en-US" sz="2800" dirty="0"/>
            </a:br>
            <a:br>
              <a:rPr lang="en-US" sz="2800" dirty="0"/>
            </a:br>
            <a:r>
              <a:rPr lang="en-US" sz="2800" dirty="0"/>
              <a:t>  saint peter’s university</a:t>
            </a:r>
            <a:endParaRPr lang="en-US" sz="1600" dirty="0">
              <a:latin typeface="Aptos Narrow" panose="020B0004020202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049183-CA69-9D21-B743-6E5B597576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70270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D29BD3-9E97-0B9A-7419-4945766A45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4269CA-5D2F-7EE5-48C0-4DA0D1337129}"/>
              </a:ext>
            </a:extLst>
          </p:cNvPr>
          <p:cNvSpPr txBox="1"/>
          <p:nvPr/>
        </p:nvSpPr>
        <p:spPr>
          <a:xfrm>
            <a:off x="355996" y="2234721"/>
            <a:ext cx="12398712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>
                <a:solidFill>
                  <a:schemeClr val="bg1"/>
                </a:solidFill>
              </a:rPr>
              <a:t>Three models with combinations of predictors:</a:t>
            </a:r>
          </a:p>
          <a:p>
            <a:endParaRPr lang="en-IN" b="1" dirty="0">
              <a:solidFill>
                <a:schemeClr val="bg1"/>
              </a:solidFill>
            </a:endParaRPr>
          </a:p>
          <a:p>
            <a:r>
              <a:rPr lang="en-IN" b="1" dirty="0">
                <a:solidFill>
                  <a:schemeClr val="bg1"/>
                </a:solidFill>
              </a:rPr>
              <a:t>• mpg ~ horsepower + weight + acceleration</a:t>
            </a:r>
          </a:p>
          <a:p>
            <a:r>
              <a:rPr lang="en-GB" b="1" dirty="0">
                <a:solidFill>
                  <a:schemeClr val="bg1"/>
                </a:solidFill>
              </a:rPr>
              <a:t>R² = 0.8975 | Adjusted R² = 0.8547</a:t>
            </a:r>
          </a:p>
          <a:p>
            <a:r>
              <a:rPr lang="en-GB" b="1" dirty="0">
                <a:solidFill>
                  <a:schemeClr val="bg1"/>
                </a:solidFill>
              </a:rPr>
              <a:t>Equation: mpg = b0 + b1*horsepower + b2*weight + b3*acceleration</a:t>
            </a:r>
          </a:p>
          <a:p>
            <a:r>
              <a:rPr lang="en-GB" b="1" dirty="0">
                <a:solidFill>
                  <a:schemeClr val="bg1"/>
                </a:solidFill>
              </a:rPr>
              <a:t>                          = 34.937  + (-2.636)*horsepower + (-1.415)*weight + (-2.059)*acceleration</a:t>
            </a:r>
            <a:endParaRPr lang="en-IN" b="1" dirty="0">
              <a:solidFill>
                <a:schemeClr val="bg1"/>
              </a:solidFill>
            </a:endParaRPr>
          </a:p>
          <a:p>
            <a:r>
              <a:rPr lang="en-IN" b="1" dirty="0">
                <a:solidFill>
                  <a:schemeClr val="bg1"/>
                </a:solidFill>
              </a:rPr>
              <a:t>• mpg ~ horsepower + origin + acceleration</a:t>
            </a:r>
          </a:p>
          <a:p>
            <a:r>
              <a:rPr lang="en-GB" b="1" dirty="0">
                <a:solidFill>
                  <a:schemeClr val="bg1"/>
                </a:solidFill>
              </a:rPr>
              <a:t>R² = 0.8975 | Adjusted R² = 0.8547</a:t>
            </a:r>
          </a:p>
          <a:p>
            <a:r>
              <a:rPr lang="en-GB" b="1" dirty="0">
                <a:solidFill>
                  <a:schemeClr val="bg1"/>
                </a:solidFill>
              </a:rPr>
              <a:t>Equation: mpg = b0 + b1*horsepower + b2*weight + b3*acceleration</a:t>
            </a:r>
          </a:p>
          <a:p>
            <a:r>
              <a:rPr lang="en-GB" b="1" dirty="0">
                <a:solidFill>
                  <a:schemeClr val="bg1"/>
                </a:solidFill>
              </a:rPr>
              <a:t>                          = 34.937  + (-2.636)*horsepower + (-1.415)*origin + (-2.059)*acceleration</a:t>
            </a:r>
            <a:endParaRPr lang="en-IN" b="1" dirty="0">
              <a:solidFill>
                <a:schemeClr val="bg1"/>
              </a:solidFill>
            </a:endParaRPr>
          </a:p>
          <a:p>
            <a:r>
              <a:rPr lang="en-IN" b="1" dirty="0">
                <a:solidFill>
                  <a:schemeClr val="bg1"/>
                </a:solidFill>
              </a:rPr>
              <a:t>• mpg ~ horsepower + cylinder + acceleration</a:t>
            </a:r>
          </a:p>
          <a:p>
            <a:r>
              <a:rPr lang="en-GB" b="1" dirty="0">
                <a:solidFill>
                  <a:schemeClr val="bg1"/>
                </a:solidFill>
              </a:rPr>
              <a:t>R² = 0.8938 | Adjusted R² = 0.8002</a:t>
            </a:r>
          </a:p>
          <a:p>
            <a:r>
              <a:rPr lang="en-GB" b="1" dirty="0">
                <a:solidFill>
                  <a:schemeClr val="bg1"/>
                </a:solidFill>
              </a:rPr>
              <a:t>Equation: mpg = b0 + b1*horsepower + b2*weight + b3*acceleration</a:t>
            </a:r>
          </a:p>
          <a:p>
            <a:r>
              <a:rPr lang="en-GB" b="1" dirty="0">
                <a:solidFill>
                  <a:schemeClr val="bg1"/>
                </a:solidFill>
              </a:rPr>
              <a:t>                          = 38.472  + (-4.266)*horsepower + (-5.43)*cylinder + (-3.773)*acceleration</a:t>
            </a:r>
          </a:p>
          <a:p>
            <a:endParaRPr lang="en-IN" b="1" dirty="0">
              <a:solidFill>
                <a:schemeClr val="bg1"/>
              </a:solidFill>
            </a:endParaRPr>
          </a:p>
          <a:p>
            <a:endParaRPr lang="en-IN" b="1" dirty="0">
              <a:solidFill>
                <a:schemeClr val="bg1"/>
              </a:solidFill>
            </a:endParaRPr>
          </a:p>
          <a:p>
            <a:endParaRPr lang="en-IN" b="1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D854B5-50CD-90E7-2D88-59C1418DFCA6}"/>
              </a:ext>
            </a:extLst>
          </p:cNvPr>
          <p:cNvSpPr txBox="1"/>
          <p:nvPr/>
        </p:nvSpPr>
        <p:spPr>
          <a:xfrm>
            <a:off x="509106" y="295729"/>
            <a:ext cx="9854802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6000" dirty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</a:rPr>
              <a:t>Multiple Linear Regression Models</a:t>
            </a:r>
          </a:p>
        </p:txBody>
      </p:sp>
    </p:spTree>
    <p:extLst>
      <p:ext uri="{BB962C8B-B14F-4D97-AF65-F5344CB8AC3E}">
        <p14:creationId xmlns:p14="http://schemas.microsoft.com/office/powerpoint/2010/main" val="34385432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2C99D67-50E8-30E2-40F5-9BD3D06771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27A0A6-BAFD-84A4-3150-D6611D21268B}"/>
              </a:ext>
            </a:extLst>
          </p:cNvPr>
          <p:cNvSpPr txBox="1"/>
          <p:nvPr/>
        </p:nvSpPr>
        <p:spPr>
          <a:xfrm>
            <a:off x="641748" y="1951672"/>
            <a:ext cx="6093618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bg1"/>
                </a:solidFill>
              </a:rPr>
              <a:t>Residuals calculated from test set predictions.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bg1"/>
                </a:solidFill>
              </a:rPr>
              <a:t>Residual plot: Predicted MPG vs Residuals.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bg1"/>
                </a:solidFill>
              </a:rPr>
              <a:t>Histogram shows residuals are approximately normal.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bg1"/>
                </a:solidFill>
              </a:rPr>
              <a:t>Indicates model assumptions are reasonably met.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127D951-AB41-6D83-110A-68121804A717}"/>
              </a:ext>
            </a:extLst>
          </p:cNvPr>
          <p:cNvSpPr txBox="1"/>
          <p:nvPr/>
        </p:nvSpPr>
        <p:spPr>
          <a:xfrm>
            <a:off x="546498" y="679572"/>
            <a:ext cx="871180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6000" dirty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</a:rPr>
              <a:t>Residual Analysis</a:t>
            </a:r>
          </a:p>
        </p:txBody>
      </p:sp>
    </p:spTree>
    <p:extLst>
      <p:ext uri="{BB962C8B-B14F-4D97-AF65-F5344CB8AC3E}">
        <p14:creationId xmlns:p14="http://schemas.microsoft.com/office/powerpoint/2010/main" val="33077224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9EBD0B-E804-CCF4-021D-D19A0F9B5C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255" y="854528"/>
            <a:ext cx="9309359" cy="645660"/>
          </a:xfrm>
        </p:spPr>
        <p:txBody>
          <a:bodyPr/>
          <a:lstStyle/>
          <a:p>
            <a:r>
              <a:rPr lang="en-IN" dirty="0"/>
              <a:t>Mpg vs residual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89A71C3-4EA4-B439-CE6A-DE751112CEDA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671256" y="1471613"/>
            <a:ext cx="6615370" cy="479766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92C129-6284-5AE5-F7E8-F16337FB7C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35295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987452D-4C0B-D572-76BF-2B6EF9DAEF34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685543" y="414338"/>
            <a:ext cx="9742918" cy="5897799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2910A3-8D29-FBF9-75A5-7DE1E0CC5B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88978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60E26-B77B-E9FF-09AF-30EC34E06B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6000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EBDFB5-9A22-B588-4FF2-F0FE737586F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bg1"/>
                </a:solidFill>
              </a:rPr>
              <a:t>Best model: mpg ~ horsepower + weight + acceleration.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bg1"/>
                </a:solidFill>
              </a:rPr>
              <a:t>Residual diagnostics confirm good model fit.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bg1"/>
                </a:solidFill>
              </a:rPr>
              <a:t>Multiple regression significantly outperforms simple regression.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bg1"/>
                </a:solidFill>
              </a:rPr>
              <a:t>Weight and horsepower are key predictors.</a:t>
            </a:r>
          </a:p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BF9B08-8EDF-DE2B-E553-0E25CA9252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77245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CD88A2-E914-815C-661F-1399C3A898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7" y="1063416"/>
            <a:ext cx="5393901" cy="1717884"/>
          </a:xfrm>
        </p:spPr>
        <p:txBody>
          <a:bodyPr anchor="t"/>
          <a:lstStyle/>
          <a:p>
            <a:r>
              <a:rPr lang="en-US" dirty="0"/>
              <a:t>Content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C6C5F0-EDFB-3E80-40C5-F4D4D08ACF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0328" y="1814514"/>
            <a:ext cx="5415672" cy="2900362"/>
          </a:xfrm>
        </p:spPr>
        <p:txBody>
          <a:bodyPr anchor="b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Introduction</a:t>
            </a:r>
          </a:p>
          <a:p>
            <a:r>
              <a:rPr lang="en-US" dirty="0">
                <a:solidFill>
                  <a:schemeClr val="bg1"/>
                </a:solidFill>
              </a:rPr>
              <a:t>Data preprocessing</a:t>
            </a:r>
          </a:p>
          <a:p>
            <a:r>
              <a:rPr lang="en-US" dirty="0">
                <a:solidFill>
                  <a:schemeClr val="bg1"/>
                </a:solidFill>
              </a:rPr>
              <a:t>Regression analysis </a:t>
            </a:r>
          </a:p>
          <a:p>
            <a:r>
              <a:rPr lang="en-IN" dirty="0">
                <a:solidFill>
                  <a:schemeClr val="bg1"/>
                </a:solidFill>
              </a:rPr>
              <a:t>Residual Analysis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conclusion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61DBBF-A6A0-06FE-F8CD-795DE86F28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10685" y="295729"/>
            <a:ext cx="838199" cy="767687"/>
          </a:xfrm>
        </p:spPr>
        <p:txBody>
          <a:bodyPr/>
          <a:lstStyle/>
          <a:p>
            <a:fld id="{D57F1E4F-1CFF-5643-939E-02111984F565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44BA2F25-8AFB-D9BD-9874-0C7C155A3CC7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/>
          <a:srcRect l="20485" r="20485"/>
          <a:stretch>
            <a:fillRect/>
          </a:stretch>
        </p:blipFill>
        <p:spPr>
          <a:xfrm>
            <a:off x="6626225" y="1063415"/>
            <a:ext cx="3932462" cy="4666185"/>
          </a:xfrm>
        </p:spPr>
      </p:pic>
    </p:spTree>
    <p:extLst>
      <p:ext uri="{BB962C8B-B14F-4D97-AF65-F5344CB8AC3E}">
        <p14:creationId xmlns:p14="http://schemas.microsoft.com/office/powerpoint/2010/main" val="12905606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EE1FDF-9AC3-A938-575B-C86F2E710F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A52A9F9-B18B-86FE-8842-58B33567D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6" y="898071"/>
            <a:ext cx="8825657" cy="5588453"/>
          </a:xfrm>
        </p:spPr>
        <p:txBody>
          <a:bodyPr/>
          <a:lstStyle/>
          <a:p>
            <a:pPr>
              <a:buNone/>
            </a:pPr>
            <a:r>
              <a:rPr lang="en-IN" dirty="0"/>
              <a:t>Introduction</a:t>
            </a:r>
            <a:br>
              <a:rPr lang="en-IN" sz="1600" dirty="0"/>
            </a:br>
            <a:r>
              <a:rPr lang="en-GB" sz="1600" b="1" dirty="0">
                <a:latin typeface="Aptos" panose="020B0004020202020204" pitchFamily="34" charset="0"/>
              </a:rPr>
              <a:t>Objective:</a:t>
            </a:r>
            <a:br>
              <a:rPr lang="en-GB" sz="1600" dirty="0">
                <a:latin typeface="Aptos" panose="020B0004020202020204" pitchFamily="34" charset="0"/>
              </a:rPr>
            </a:br>
            <a:r>
              <a:rPr lang="en-GB" sz="1600" dirty="0">
                <a:latin typeface="Aptos" panose="020B0004020202020204" pitchFamily="34" charset="0"/>
              </a:rPr>
              <a:t>To develop simple and multiple linear regression models to predict miles per gallon (MPG) based on various car features using the Auto MPG dataset.</a:t>
            </a:r>
            <a:br>
              <a:rPr lang="en-GB" sz="1600" dirty="0">
                <a:latin typeface="Aptos" panose="020B0004020202020204" pitchFamily="34" charset="0"/>
              </a:rPr>
            </a:br>
            <a:r>
              <a:rPr lang="en-GB" sz="1600" b="1" dirty="0">
                <a:latin typeface="Aptos" panose="020B0004020202020204" pitchFamily="34" charset="0"/>
              </a:rPr>
              <a:t>Observations:</a:t>
            </a:r>
            <a:r>
              <a:rPr lang="en-GB" sz="1600" dirty="0">
                <a:latin typeface="Aptos" panose="020B0004020202020204" pitchFamily="34" charset="0"/>
              </a:rPr>
              <a:t> 398 car records</a:t>
            </a:r>
            <a:br>
              <a:rPr lang="en-GB" sz="1600" dirty="0">
                <a:latin typeface="Aptos" panose="020B0004020202020204" pitchFamily="34" charset="0"/>
              </a:rPr>
            </a:br>
            <a:r>
              <a:rPr lang="en-GB" sz="1600" b="1" dirty="0">
                <a:latin typeface="Aptos" panose="020B0004020202020204" pitchFamily="34" charset="0"/>
              </a:rPr>
              <a:t>Key Variables:</a:t>
            </a:r>
            <a:br>
              <a:rPr lang="en-GB" sz="1600" dirty="0">
                <a:latin typeface="Aptos" panose="020B0004020202020204" pitchFamily="34" charset="0"/>
              </a:rPr>
            </a:br>
            <a:r>
              <a:rPr lang="en-GB" sz="1600" dirty="0">
                <a:latin typeface="Aptos" panose="020B0004020202020204" pitchFamily="34" charset="0"/>
              </a:rPr>
              <a:t>mpg (target)</a:t>
            </a:r>
            <a:br>
              <a:rPr lang="en-GB" sz="1600" dirty="0">
                <a:latin typeface="Aptos" panose="020B0004020202020204" pitchFamily="34" charset="0"/>
              </a:rPr>
            </a:br>
            <a:r>
              <a:rPr lang="en-GB" sz="1600" dirty="0">
                <a:latin typeface="Aptos" panose="020B0004020202020204" pitchFamily="34" charset="0"/>
              </a:rPr>
              <a:t>horsepower</a:t>
            </a:r>
            <a:br>
              <a:rPr lang="en-GB" sz="1600" dirty="0">
                <a:latin typeface="Aptos" panose="020B0004020202020204" pitchFamily="34" charset="0"/>
              </a:rPr>
            </a:br>
            <a:r>
              <a:rPr lang="en-GB" sz="1600" dirty="0">
                <a:latin typeface="Aptos" panose="020B0004020202020204" pitchFamily="34" charset="0"/>
              </a:rPr>
              <a:t>weight</a:t>
            </a:r>
            <a:br>
              <a:rPr lang="en-GB" sz="1600" dirty="0">
                <a:latin typeface="Aptos" panose="020B0004020202020204" pitchFamily="34" charset="0"/>
              </a:rPr>
            </a:br>
            <a:r>
              <a:rPr lang="en-GB" sz="1600" dirty="0">
                <a:latin typeface="Aptos" panose="020B0004020202020204" pitchFamily="34" charset="0"/>
              </a:rPr>
              <a:t>acceleration</a:t>
            </a:r>
            <a:br>
              <a:rPr lang="en-GB" sz="1600" dirty="0">
                <a:latin typeface="Aptos" panose="020B0004020202020204" pitchFamily="34" charset="0"/>
              </a:rPr>
            </a:br>
            <a:r>
              <a:rPr lang="en-GB" sz="1600" dirty="0">
                <a:latin typeface="Aptos" panose="020B0004020202020204" pitchFamily="34" charset="0"/>
              </a:rPr>
              <a:t>cylinders</a:t>
            </a:r>
            <a:br>
              <a:rPr lang="en-GB" sz="1600" dirty="0">
                <a:latin typeface="Aptos" panose="020B0004020202020204" pitchFamily="34" charset="0"/>
              </a:rPr>
            </a:br>
            <a:r>
              <a:rPr lang="en-GB" sz="1600" dirty="0">
                <a:latin typeface="Aptos" panose="020B0004020202020204" pitchFamily="34" charset="0"/>
              </a:rPr>
              <a:t>origin</a:t>
            </a:r>
            <a:br>
              <a:rPr lang="en-GB" sz="1600" dirty="0">
                <a:latin typeface="Aptos" panose="020B0004020202020204" pitchFamily="34" charset="0"/>
              </a:rPr>
            </a:br>
            <a:r>
              <a:rPr lang="en-GB" sz="1600" b="1" dirty="0">
                <a:latin typeface="Aptos" panose="020B0004020202020204" pitchFamily="34" charset="0"/>
              </a:rPr>
              <a:t>Research Questions:</a:t>
            </a:r>
            <a:br>
              <a:rPr lang="en-GB" sz="1600" dirty="0">
                <a:latin typeface="Aptos" panose="020B0004020202020204" pitchFamily="34" charset="0"/>
              </a:rPr>
            </a:br>
            <a:r>
              <a:rPr lang="en-GB" sz="1600" dirty="0">
                <a:latin typeface="Aptos" panose="020B0004020202020204" pitchFamily="34" charset="0"/>
              </a:rPr>
              <a:t>Can we predict MPG accurately using a single feature like horsepower or weight?</a:t>
            </a:r>
            <a:br>
              <a:rPr lang="en-GB" sz="1600" dirty="0">
                <a:latin typeface="Aptos" panose="020B0004020202020204" pitchFamily="34" charset="0"/>
              </a:rPr>
            </a:br>
            <a:r>
              <a:rPr lang="en-GB" sz="1600" dirty="0">
                <a:latin typeface="Aptos" panose="020B0004020202020204" pitchFamily="34" charset="0"/>
              </a:rPr>
              <a:t>Does including more variables improve the model’s predictive power?</a:t>
            </a:r>
            <a:br>
              <a:rPr lang="en-GB" sz="1600" dirty="0">
                <a:latin typeface="Aptos" panose="020B0004020202020204" pitchFamily="34" charset="0"/>
              </a:rPr>
            </a:br>
            <a:r>
              <a:rPr lang="en-GB" sz="1600" dirty="0">
                <a:latin typeface="Aptos" panose="020B0004020202020204" pitchFamily="34" charset="0"/>
              </a:rPr>
              <a:t>Which model gives the best balance between accuracy and simplicity?</a:t>
            </a:r>
            <a:br>
              <a:rPr lang="en-GB" sz="1600" dirty="0"/>
            </a:br>
            <a:endParaRPr lang="en-IN" sz="1600" dirty="0"/>
          </a:p>
        </p:txBody>
      </p:sp>
    </p:spTree>
    <p:extLst>
      <p:ext uri="{BB962C8B-B14F-4D97-AF65-F5344CB8AC3E}">
        <p14:creationId xmlns:p14="http://schemas.microsoft.com/office/powerpoint/2010/main" val="39787371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7FE261-3302-9180-E972-4E502EFB8A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74720E-5F9A-EC04-BE38-F2413F59F91E}"/>
              </a:ext>
            </a:extLst>
          </p:cNvPr>
          <p:cNvSpPr txBox="1"/>
          <p:nvPr/>
        </p:nvSpPr>
        <p:spPr>
          <a:xfrm>
            <a:off x="1185862" y="3115828"/>
            <a:ext cx="8872538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</a:rPr>
              <a:t> </a:t>
            </a:r>
            <a:r>
              <a:rPr lang="en-GB" sz="2000" b="1" dirty="0">
                <a:solidFill>
                  <a:schemeClr val="bg1"/>
                </a:solidFill>
              </a:rPr>
              <a:t>Loaded data using </a:t>
            </a:r>
            <a:r>
              <a:rPr lang="en-GB" sz="2000" b="1" dirty="0" err="1">
                <a:solidFill>
                  <a:schemeClr val="bg1"/>
                </a:solidFill>
              </a:rPr>
              <a:t>readr</a:t>
            </a:r>
            <a:r>
              <a:rPr lang="en-GB" sz="2000" b="1" dirty="0">
                <a:solidFill>
                  <a:schemeClr val="bg1"/>
                </a:solidFill>
              </a:rPr>
              <a:t>::</a:t>
            </a:r>
            <a:r>
              <a:rPr lang="en-GB" sz="2000" b="1" dirty="0" err="1">
                <a:solidFill>
                  <a:schemeClr val="bg1"/>
                </a:solidFill>
              </a:rPr>
              <a:t>read_csv</a:t>
            </a:r>
            <a:r>
              <a:rPr lang="en-GB" sz="2000" b="1" dirty="0">
                <a:solidFill>
                  <a:schemeClr val="bg1"/>
                </a:solidFill>
              </a:rPr>
              <a:t>().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000" b="1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b="1" dirty="0">
                <a:solidFill>
                  <a:schemeClr val="bg1"/>
                </a:solidFill>
              </a:rPr>
              <a:t> Handled missing values in 'horsepower' (converted to numeric).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000" b="1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b="1" dirty="0">
                <a:solidFill>
                  <a:schemeClr val="bg1"/>
                </a:solidFill>
              </a:rPr>
              <a:t> Removed rows with NA values using </a:t>
            </a:r>
            <a:r>
              <a:rPr lang="en-GB" sz="2000" b="1" dirty="0" err="1">
                <a:solidFill>
                  <a:schemeClr val="bg1"/>
                </a:solidFill>
              </a:rPr>
              <a:t>na.omit</a:t>
            </a:r>
            <a:r>
              <a:rPr lang="en-GB" sz="2000" b="1" dirty="0">
                <a:solidFill>
                  <a:schemeClr val="bg1"/>
                </a:solidFill>
              </a:rPr>
              <a:t>().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000" b="1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b="1" dirty="0">
                <a:solidFill>
                  <a:schemeClr val="bg1"/>
                </a:solidFill>
              </a:rPr>
              <a:t> Cleaned dataset exported as cleaned_auto_mpg.csv for Tableau.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000" b="1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b="1" dirty="0">
                <a:solidFill>
                  <a:schemeClr val="bg1"/>
                </a:solidFill>
              </a:rPr>
              <a:t>Converted data types and selected first 300 rows for training.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000" b="1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b="1" dirty="0">
                <a:solidFill>
                  <a:schemeClr val="bg1"/>
                </a:solidFill>
              </a:rPr>
              <a:t>Remaining used for testing and residual diagnostics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FF6ABCB-58D7-5A4A-3A9E-9E4BF804F568}"/>
              </a:ext>
            </a:extLst>
          </p:cNvPr>
          <p:cNvSpPr txBox="1"/>
          <p:nvPr/>
        </p:nvSpPr>
        <p:spPr>
          <a:xfrm>
            <a:off x="1032273" y="694084"/>
            <a:ext cx="6093618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6000" dirty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</a:rPr>
              <a:t>Data Preprocessing</a:t>
            </a:r>
          </a:p>
        </p:txBody>
      </p:sp>
    </p:spTree>
    <p:extLst>
      <p:ext uri="{BB962C8B-B14F-4D97-AF65-F5344CB8AC3E}">
        <p14:creationId xmlns:p14="http://schemas.microsoft.com/office/powerpoint/2010/main" val="22112047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35D758-F7C0-0826-E588-F6505B9D2B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A4473E6-38C8-F77A-D5CE-F9BEAB536B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992" y="329327"/>
            <a:ext cx="5852884" cy="3943350"/>
          </a:xfrm>
          <a:prstGeom prst="rect">
            <a:avLst/>
          </a:prstGeom>
        </p:spPr>
      </p:pic>
      <p:graphicFrame>
        <p:nvGraphicFramePr>
          <p:cNvPr id="19" name="Diagram 18">
            <a:extLst>
              <a:ext uri="{FF2B5EF4-FFF2-40B4-BE49-F238E27FC236}">
                <a16:creationId xmlns:a16="http://schemas.microsoft.com/office/drawing/2014/main" id="{84BC4DFA-A8A4-B8DF-2EBC-242015F8C97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44868171"/>
              </p:ext>
            </p:extLst>
          </p:nvPr>
        </p:nvGraphicFramePr>
        <p:xfrm>
          <a:off x="385992" y="4220349"/>
          <a:ext cx="5852884" cy="23083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A4EEB85B-615A-7C58-F7E4-3FB86D8A81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79220" y="312406"/>
            <a:ext cx="4874342" cy="310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       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WHY CLEANING DATA ?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6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The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horsepower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column had values like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"?"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, which are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non-numeric strings.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These had to be converted to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NA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(missing values) and then removed or handled, because:</a:t>
            </a:r>
            <a:endParaRPr kumimoji="0" lang="en-US" altLang="en-US" sz="16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Regression models require numeric inputs.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Invalid entries would cause errors or biased results.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373F791-CA39-AE38-8C0F-E04F43E905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79220" y="2896910"/>
            <a:ext cx="4504059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Columns like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horsepower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,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weight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, and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acceleration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needed to be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converted to numeric types.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This ensures that mathematical operations and modeling work as expected.</a:t>
            </a:r>
          </a:p>
        </p:txBody>
      </p:sp>
    </p:spTree>
    <p:extLst>
      <p:ext uri="{BB962C8B-B14F-4D97-AF65-F5344CB8AC3E}">
        <p14:creationId xmlns:p14="http://schemas.microsoft.com/office/powerpoint/2010/main" val="23911167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3FA460-DABA-1D86-500C-3CB734FF5C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31DE19-A50D-F965-2C7C-B7B75FFD8537}"/>
              </a:ext>
            </a:extLst>
          </p:cNvPr>
          <p:cNvSpPr txBox="1"/>
          <p:nvPr/>
        </p:nvSpPr>
        <p:spPr>
          <a:xfrm>
            <a:off x="414337" y="2690336"/>
            <a:ext cx="9831631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>
                <a:solidFill>
                  <a:schemeClr val="bg1"/>
                </a:solidFill>
              </a:rPr>
              <a:t>• mpg ~ horsepower</a:t>
            </a:r>
          </a:p>
          <a:p>
            <a:r>
              <a:rPr lang="en-GB" b="1" dirty="0">
                <a:solidFill>
                  <a:schemeClr val="bg1"/>
                </a:solidFill>
              </a:rPr>
              <a:t>R² = 0.8577 | Adjusted R² = 0.8002</a:t>
            </a:r>
          </a:p>
          <a:p>
            <a:r>
              <a:rPr lang="en-GB" b="1" dirty="0">
                <a:solidFill>
                  <a:schemeClr val="bg1"/>
                </a:solidFill>
              </a:rPr>
              <a:t>Equation: mpg = β₀ + β₁*horsepower = 23 +(-4.267)*horsepower</a:t>
            </a:r>
          </a:p>
          <a:p>
            <a:r>
              <a:rPr lang="en-GB" b="1" dirty="0">
                <a:solidFill>
                  <a:schemeClr val="bg1"/>
                </a:solidFill>
              </a:rPr>
              <a:t>   </a:t>
            </a:r>
            <a:endParaRPr lang="en-IN" b="1" dirty="0">
              <a:solidFill>
                <a:schemeClr val="bg1"/>
              </a:solidFill>
            </a:endParaRPr>
          </a:p>
          <a:p>
            <a:r>
              <a:rPr lang="en-IN" b="1" dirty="0">
                <a:solidFill>
                  <a:schemeClr val="bg1"/>
                </a:solidFill>
              </a:rPr>
              <a:t>• mpg ~ weight</a:t>
            </a:r>
          </a:p>
          <a:p>
            <a:r>
              <a:rPr lang="en-GB" b="1" dirty="0">
                <a:solidFill>
                  <a:schemeClr val="bg1"/>
                </a:solidFill>
              </a:rPr>
              <a:t>R² = 0.7741 | Adjusted R² = 0.7733</a:t>
            </a:r>
          </a:p>
          <a:p>
            <a:r>
              <a:rPr lang="en-GB" b="1" dirty="0">
                <a:solidFill>
                  <a:schemeClr val="bg1"/>
                </a:solidFill>
              </a:rPr>
              <a:t>Equation: mpg = β₀ + β₁*weight = 40.388 + (-0.006)*weight</a:t>
            </a:r>
          </a:p>
          <a:p>
            <a:endParaRPr lang="en-IN" b="1" dirty="0">
              <a:solidFill>
                <a:schemeClr val="bg1"/>
              </a:solidFill>
            </a:endParaRPr>
          </a:p>
          <a:p>
            <a:r>
              <a:rPr lang="en-IN" b="1" dirty="0">
                <a:solidFill>
                  <a:schemeClr val="bg1"/>
                </a:solidFill>
              </a:rPr>
              <a:t>• mpg ~ cylinder</a:t>
            </a:r>
          </a:p>
          <a:p>
            <a:r>
              <a:rPr lang="en-GB" b="1" dirty="0">
                <a:solidFill>
                  <a:schemeClr val="bg1"/>
                </a:solidFill>
              </a:rPr>
              <a:t>R² = 0.6716 | Adjusted R² = 0.6705</a:t>
            </a:r>
          </a:p>
          <a:p>
            <a:r>
              <a:rPr lang="en-GB" b="1" dirty="0">
                <a:solidFill>
                  <a:schemeClr val="bg1"/>
                </a:solidFill>
              </a:rPr>
              <a:t>Equation: mpg = β₀ + β₁*cylinder = 37.878 + (-2.94)*cylinder</a:t>
            </a:r>
          </a:p>
          <a:p>
            <a:endParaRPr lang="en-IN" b="1" dirty="0">
              <a:solidFill>
                <a:schemeClr val="bg1"/>
              </a:solidFill>
            </a:endParaRPr>
          </a:p>
          <a:p>
            <a:r>
              <a:rPr lang="en-IN" b="1" dirty="0">
                <a:solidFill>
                  <a:schemeClr val="bg1"/>
                </a:solidFill>
              </a:rPr>
              <a:t>• Best single predictor: ‘horsepower' based on R² value.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82B41D-8FFA-4D2E-9965-1DA187F43649}"/>
              </a:ext>
            </a:extLst>
          </p:cNvPr>
          <p:cNvSpPr txBox="1"/>
          <p:nvPr/>
        </p:nvSpPr>
        <p:spPr>
          <a:xfrm>
            <a:off x="414338" y="679572"/>
            <a:ext cx="1054060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6000" dirty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</a:rPr>
              <a:t>Simple Linear Regression Models</a:t>
            </a:r>
          </a:p>
        </p:txBody>
      </p:sp>
    </p:spTree>
    <p:extLst>
      <p:ext uri="{BB962C8B-B14F-4D97-AF65-F5344CB8AC3E}">
        <p14:creationId xmlns:p14="http://schemas.microsoft.com/office/powerpoint/2010/main" val="18960459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320E77-B703-6F88-10F1-3B3ACF4607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255" y="854528"/>
            <a:ext cx="9309359" cy="659947"/>
          </a:xfrm>
        </p:spPr>
        <p:txBody>
          <a:bodyPr/>
          <a:lstStyle/>
          <a:p>
            <a:r>
              <a:rPr lang="en-US" dirty="0"/>
              <a:t>MPG VS HORSEPOWER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697A52-4DAC-C462-BEBA-D1DA8E908D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10685" y="295729"/>
            <a:ext cx="838199" cy="767687"/>
          </a:xfrm>
        </p:spPr>
        <p:txBody>
          <a:bodyPr/>
          <a:lstStyle/>
          <a:p>
            <a:fld id="{D57F1E4F-1CFF-5643-939E-02111984F565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20" name="Content Placeholder 19">
            <a:extLst>
              <a:ext uri="{FF2B5EF4-FFF2-40B4-BE49-F238E27FC236}">
                <a16:creationId xmlns:a16="http://schemas.microsoft.com/office/drawing/2014/main" id="{BD0D568A-8338-0293-91EA-1BF88F3A498B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/>
          <a:stretch>
            <a:fillRect/>
          </a:stretch>
        </p:blipFill>
        <p:spPr>
          <a:xfrm>
            <a:off x="671255" y="1514475"/>
            <a:ext cx="6200775" cy="3677971"/>
          </a:xfrm>
        </p:spPr>
      </p:pic>
      <p:sp>
        <p:nvSpPr>
          <p:cNvPr id="23" name="Rectangle 3">
            <a:extLst>
              <a:ext uri="{FF2B5EF4-FFF2-40B4-BE49-F238E27FC236}">
                <a16:creationId xmlns:a16="http://schemas.microsoft.com/office/drawing/2014/main" id="{5A0B006B-36CD-F067-EF6B-FB1DCF6218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72030" y="1408837"/>
            <a:ext cx="3800475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X-axis: Horsepower of vehicles.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Y-axis: Miles per Gallon (MPG), indicating fuel efficiency.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Each dot: Represents one vehicle.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D78D8CBD-5B15-F719-6B5C-AA74305212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72030" y="2817675"/>
            <a:ext cx="4238397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As horsepower increases, MPG tends to decrease.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Vehicles with lower horsepower generally have higher fuel efficiency.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Vehicles with higher horsepower usually consume more fuel.</a:t>
            </a:r>
          </a:p>
        </p:txBody>
      </p:sp>
    </p:spTree>
    <p:extLst>
      <p:ext uri="{BB962C8B-B14F-4D97-AF65-F5344CB8AC3E}">
        <p14:creationId xmlns:p14="http://schemas.microsoft.com/office/powerpoint/2010/main" val="15416462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2F9AE4-1C32-4440-DD99-91AB7BD88D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255" y="854528"/>
            <a:ext cx="9309359" cy="659947"/>
          </a:xfrm>
        </p:spPr>
        <p:txBody>
          <a:bodyPr/>
          <a:lstStyle/>
          <a:p>
            <a:r>
              <a:rPr lang="en-IN" dirty="0"/>
              <a:t>Mpg vs weight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C73328B-12AF-F3DD-6A44-BFD60E3CFFD8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500064" y="1753527"/>
            <a:ext cx="5943600" cy="367797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4D8BFA-86B0-4268-FAF3-819129B90F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519B11E2-8912-C505-E14F-3E15694A6C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00977" y="1739204"/>
            <a:ext cx="4309683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X-axis: Vehicle Weight.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Y-axis: Miles per Gallon (MPG), indicating fuel efficiency.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Each dot: Represents one vehicle.</a:t>
            </a: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1FA7E0EA-877E-F7D7-2703-28D85B1D8845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6600977" y="2939533"/>
            <a:ext cx="4309682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As vehicle weight increases, MPG decreases.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Heavier vehicles are generally less fuel efficient.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Lighter vehicles tend to have better fuel economy.</a:t>
            </a:r>
          </a:p>
        </p:txBody>
      </p:sp>
    </p:spTree>
    <p:extLst>
      <p:ext uri="{BB962C8B-B14F-4D97-AF65-F5344CB8AC3E}">
        <p14:creationId xmlns:p14="http://schemas.microsoft.com/office/powerpoint/2010/main" val="22643586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9180F-DB59-4E2B-B0D3-1EDD1A80D1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255" y="854528"/>
            <a:ext cx="9309359" cy="767687"/>
          </a:xfrm>
        </p:spPr>
        <p:txBody>
          <a:bodyPr/>
          <a:lstStyle/>
          <a:p>
            <a:r>
              <a:rPr lang="en-IN" dirty="0"/>
              <a:t>Mpg vs no. of cylinder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7E8B3A9-3F08-8F6D-16B0-32B7926732F4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442451" y="1768475"/>
            <a:ext cx="5456399" cy="370522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A966E3-EC8F-D1C9-68B2-F6A739833F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9BE22886-572B-4837-B9AD-8E673F3A9F1A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5898850" y="1804832"/>
            <a:ext cx="4832556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X-axis: Number of engine cylinders (3, 4, 5, 6, 8).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Y-axis: Miles per Gallon (MPG).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Box plot: Shows the distribution of MPG for each cylinder count.</a:t>
            </a: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83CAB6E8-21D1-5940-8939-5789BEE7FE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98850" y="3318518"/>
            <a:ext cx="5437743" cy="25853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MPG decreases as cylinder count increases.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Vehicles with 3–4 cylinders have higher MPG (more fuel-efficient).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6–8 cylinder vehicles have lower MPG (less fuel-efficient).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4-cylinder vehicles show the widest range and highest MPG median.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8-cylinder vehicles have the lowest median MPG and more variability.</a:t>
            </a:r>
          </a:p>
        </p:txBody>
      </p:sp>
    </p:spTree>
    <p:extLst>
      <p:ext uri="{BB962C8B-B14F-4D97-AF65-F5344CB8AC3E}">
        <p14:creationId xmlns:p14="http://schemas.microsoft.com/office/powerpoint/2010/main" val="201185067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Violet II">
      <a:dk1>
        <a:sysClr val="windowText" lastClr="000000"/>
      </a:dk1>
      <a:lt1>
        <a:sysClr val="window" lastClr="FFFFFF"/>
      </a:lt1>
      <a:dk2>
        <a:srgbClr val="632E62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Custom 68">
      <a:majorFont>
        <a:latin typeface="Biome"/>
        <a:ea typeface=""/>
        <a:cs typeface=""/>
      </a:majorFont>
      <a:minorFont>
        <a:latin typeface="Century Gothic"/>
        <a:ea typeface=""/>
        <a:cs typeface="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78148557_Win32_SL_V13" id="{568E52B1-822A-41EB-BE6D-702A4C4585E5}" vid="{557526E6-88EA-4959-A9E8-5DE4B22F20C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AB3ADB7-DE74-4AAA-B54E-3DA3F0193F54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5FAF9574-7A06-4C8D-A3A0-6246119CBA9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CFA53FE-7FFB-4B01-8329-4A113349255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Fission presentation</Template>
  <TotalTime>617</TotalTime>
  <Words>843</Words>
  <Application>Microsoft Office PowerPoint</Application>
  <PresentationFormat>Widescreen</PresentationFormat>
  <Paragraphs>114</Paragraphs>
  <Slides>14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3" baseType="lpstr">
      <vt:lpstr>Aptos</vt:lpstr>
      <vt:lpstr>Aptos Narrow</vt:lpstr>
      <vt:lpstr>Arial</vt:lpstr>
      <vt:lpstr>Arial Unicode MS</vt:lpstr>
      <vt:lpstr>Biome</vt:lpstr>
      <vt:lpstr>Calibri</vt:lpstr>
      <vt:lpstr>Century Gothic</vt:lpstr>
      <vt:lpstr>Wingdings 3</vt:lpstr>
      <vt:lpstr>Ion</vt:lpstr>
      <vt:lpstr>analysis on mpg dataset    gurpreet kaur    05/08/2025    saint peter’s university</vt:lpstr>
      <vt:lpstr>Content </vt:lpstr>
      <vt:lpstr>Introduction Objective: To develop simple and multiple linear regression models to predict miles per gallon (MPG) based on various car features using the Auto MPG dataset. Observations: 398 car records Key Variables: mpg (target) horsepower weight acceleration cylinders origin Research Questions: Can we predict MPG accurately using a single feature like horsepower or weight? Does including more variables improve the model’s predictive power? Which model gives the best balance between accuracy and simplicity? </vt:lpstr>
      <vt:lpstr>PowerPoint Presentation</vt:lpstr>
      <vt:lpstr>PowerPoint Presentation</vt:lpstr>
      <vt:lpstr>PowerPoint Presentation</vt:lpstr>
      <vt:lpstr>MPG VS HORSEPOWER</vt:lpstr>
      <vt:lpstr>Mpg vs weight</vt:lpstr>
      <vt:lpstr>Mpg vs no. of cylinder</vt:lpstr>
      <vt:lpstr>PowerPoint Presentation</vt:lpstr>
      <vt:lpstr>PowerPoint Presentation</vt:lpstr>
      <vt:lpstr>Mpg vs residual</vt:lpstr>
      <vt:lpstr>PowerPoint Presentation</vt:lpstr>
      <vt:lpstr>Conclusions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gurpreet kaur</dc:creator>
  <cp:lastModifiedBy>gurpreet kaur</cp:lastModifiedBy>
  <cp:revision>1</cp:revision>
  <dcterms:created xsi:type="dcterms:W3CDTF">2025-05-02T02:17:51Z</dcterms:created>
  <dcterms:modified xsi:type="dcterms:W3CDTF">2025-05-07T22:07:45Z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